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7556500" cy="10693400"/>
  <p:notesSz cx="6858000" cy="9144000"/>
  <p:embeddedFontLst>
    <p:embeddedFont>
      <p:font typeface="Montserrat" panose="00000500000000000000" pitchFamily="2" charset="0"/>
      <p:regular r:id="rId13"/>
      <p:bold r:id="rId14"/>
      <p:italic r:id="rId15"/>
      <p:boldItalic r:id="rId16"/>
    </p:embeddedFont>
    <p:embeddedFont>
      <p:font typeface="Montserrat Bold" panose="00000800000000000000" pitchFamily="2" charset="0"/>
      <p:regular r:id="rId17"/>
      <p:bold r:id="rId18"/>
    </p:embeddedFont>
    <p:embeddedFont>
      <p:font typeface="Montserrat Medium" panose="00000600000000000000" pitchFamily="2" charset="0"/>
      <p:regular r:id="rId19"/>
    </p:embeddedFont>
    <p:embeddedFont>
      <p:font typeface="Open Sauce" panose="020B0604020202020204" charset="0"/>
      <p:regular r:id="rId20"/>
    </p:embeddedFont>
    <p:embeddedFont>
      <p:font typeface="Red Hat Display Bold" panose="020B0604020202020204" charset="0"/>
      <p:regular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68" d="100"/>
          <a:sy n="68" d="100"/>
        </p:scale>
        <p:origin x="3186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5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10" Type="http://schemas.openxmlformats.org/officeDocument/2006/relationships/image" Target="../media/image18.svg"/><Relationship Id="rId4" Type="http://schemas.openxmlformats.org/officeDocument/2006/relationships/image" Target="../media/image12.svg"/><Relationship Id="rId9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8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myhappymind.org#:~:text=here%20for%20everyone.-,View%20on%20Amazon,-You%20Can%20Do" TargetMode="External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image" Target="../media/image3.png"/><Relationship Id="rId3" Type="http://schemas.openxmlformats.org/officeDocument/2006/relationships/image" Target="../media/image23.svg"/><Relationship Id="rId7" Type="http://schemas.openxmlformats.org/officeDocument/2006/relationships/image" Target="../media/image27.svg"/><Relationship Id="rId12" Type="http://schemas.openxmlformats.org/officeDocument/2006/relationships/image" Target="../media/image32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11" Type="http://schemas.openxmlformats.org/officeDocument/2006/relationships/image" Target="../media/image31.svg"/><Relationship Id="rId5" Type="http://schemas.openxmlformats.org/officeDocument/2006/relationships/image" Target="../media/image25.svg"/><Relationship Id="rId15" Type="http://schemas.openxmlformats.org/officeDocument/2006/relationships/image" Target="../media/image1.png"/><Relationship Id="rId10" Type="http://schemas.openxmlformats.org/officeDocument/2006/relationships/image" Target="../media/image30.png"/><Relationship Id="rId4" Type="http://schemas.openxmlformats.org/officeDocument/2006/relationships/image" Target="../media/image24.png"/><Relationship Id="rId9" Type="http://schemas.openxmlformats.org/officeDocument/2006/relationships/image" Target="../media/image29.svg"/><Relationship Id="rId14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516" y="10460508"/>
            <a:ext cx="7550484" cy="231492"/>
          </a:xfrm>
          <a:custGeom>
            <a:avLst/>
            <a:gdLst/>
            <a:ahLst/>
            <a:cxnLst/>
            <a:rect l="l" t="t" r="r" b="b"/>
            <a:pathLst>
              <a:path w="7550484" h="231492">
                <a:moveTo>
                  <a:pt x="0" y="0"/>
                </a:moveTo>
                <a:lnTo>
                  <a:pt x="7550484" y="0"/>
                </a:lnTo>
                <a:lnTo>
                  <a:pt x="7550484" y="231492"/>
                </a:lnTo>
                <a:lnTo>
                  <a:pt x="0" y="23149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493820" y="296639"/>
            <a:ext cx="2566131" cy="1007238"/>
          </a:xfrm>
          <a:custGeom>
            <a:avLst/>
            <a:gdLst/>
            <a:ahLst/>
            <a:cxnLst/>
            <a:rect l="l" t="t" r="r" b="b"/>
            <a:pathLst>
              <a:path w="2566131" h="1007238">
                <a:moveTo>
                  <a:pt x="0" y="0"/>
                </a:moveTo>
                <a:lnTo>
                  <a:pt x="2566131" y="0"/>
                </a:lnTo>
                <a:lnTo>
                  <a:pt x="2566131" y="1007238"/>
                </a:lnTo>
                <a:lnTo>
                  <a:pt x="0" y="100723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3525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5301933" y="474667"/>
            <a:ext cx="1836247" cy="719257"/>
          </a:xfrm>
          <a:custGeom>
            <a:avLst/>
            <a:gdLst/>
            <a:ahLst/>
            <a:cxnLst/>
            <a:rect l="l" t="t" r="r" b="b"/>
            <a:pathLst>
              <a:path w="1836247" h="719257">
                <a:moveTo>
                  <a:pt x="0" y="0"/>
                </a:moveTo>
                <a:lnTo>
                  <a:pt x="1836247" y="0"/>
                </a:lnTo>
                <a:lnTo>
                  <a:pt x="1836247" y="719257"/>
                </a:lnTo>
                <a:lnTo>
                  <a:pt x="0" y="71925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57" r="-57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593339" y="4381820"/>
            <a:ext cx="6310180" cy="6310180"/>
          </a:xfrm>
          <a:custGeom>
            <a:avLst/>
            <a:gdLst/>
            <a:ahLst/>
            <a:cxnLst/>
            <a:rect l="l" t="t" r="r" b="b"/>
            <a:pathLst>
              <a:path w="6310180" h="6310180">
                <a:moveTo>
                  <a:pt x="0" y="0"/>
                </a:moveTo>
                <a:lnTo>
                  <a:pt x="6310180" y="0"/>
                </a:lnTo>
                <a:lnTo>
                  <a:pt x="6310180" y="6310180"/>
                </a:lnTo>
                <a:lnTo>
                  <a:pt x="0" y="631018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TextBox 6"/>
          <p:cNvSpPr txBox="1"/>
          <p:nvPr/>
        </p:nvSpPr>
        <p:spPr>
          <a:xfrm>
            <a:off x="430678" y="2292001"/>
            <a:ext cx="6635502" cy="22542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800"/>
              </a:lnSpc>
            </a:pPr>
            <a:r>
              <a:rPr lang="en-US" sz="8000" b="1" spc="-280">
                <a:solidFill>
                  <a:srgbClr val="555457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Parent Newsletter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493820" y="1946558"/>
            <a:ext cx="4808113" cy="3397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800"/>
              </a:lnSpc>
            </a:pPr>
            <a:r>
              <a:rPr lang="en-US" sz="2000" b="1" spc="-30">
                <a:solidFill>
                  <a:srgbClr val="555457">
                    <a:alpha val="97647"/>
                  </a:srgbClr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Relate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516" y="10460508"/>
            <a:ext cx="7550484" cy="231492"/>
          </a:xfrm>
          <a:custGeom>
            <a:avLst/>
            <a:gdLst/>
            <a:ahLst/>
            <a:cxnLst/>
            <a:rect l="l" t="t" r="r" b="b"/>
            <a:pathLst>
              <a:path w="7550484" h="231492">
                <a:moveTo>
                  <a:pt x="0" y="0"/>
                </a:moveTo>
                <a:lnTo>
                  <a:pt x="7550484" y="0"/>
                </a:lnTo>
                <a:lnTo>
                  <a:pt x="7550484" y="231492"/>
                </a:lnTo>
                <a:lnTo>
                  <a:pt x="0" y="23149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304280" y="5718739"/>
            <a:ext cx="4973261" cy="4973261"/>
          </a:xfrm>
          <a:custGeom>
            <a:avLst/>
            <a:gdLst/>
            <a:ahLst/>
            <a:cxnLst/>
            <a:rect l="l" t="t" r="r" b="b"/>
            <a:pathLst>
              <a:path w="4973261" h="4973261">
                <a:moveTo>
                  <a:pt x="0" y="0"/>
                </a:moveTo>
                <a:lnTo>
                  <a:pt x="4973262" y="0"/>
                </a:lnTo>
                <a:lnTo>
                  <a:pt x="4973262" y="4973261"/>
                </a:lnTo>
                <a:lnTo>
                  <a:pt x="0" y="497326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TextBox 4"/>
          <p:cNvSpPr txBox="1"/>
          <p:nvPr/>
        </p:nvSpPr>
        <p:spPr>
          <a:xfrm>
            <a:off x="756000" y="578170"/>
            <a:ext cx="6635502" cy="13684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1200"/>
              </a:lnSpc>
            </a:pPr>
            <a:r>
              <a:rPr lang="en-US" sz="8000" b="1" spc="-280">
                <a:solidFill>
                  <a:srgbClr val="555457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About Us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756000" y="1925479"/>
            <a:ext cx="2909331" cy="21977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240"/>
              </a:lnSpc>
            </a:pPr>
            <a:r>
              <a:rPr lang="en-US" sz="1600" b="1" spc="-24">
                <a:solidFill>
                  <a:srgbClr val="555457">
                    <a:alpha val="69804"/>
                  </a:srgbClr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myHappymind is an award winning, NHS backed whole school and nursery curriculum. It teaches children preventative habits that support positive mental health, resilience and self esteem.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3873461" y="1927541"/>
            <a:ext cx="2808161" cy="41795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1679"/>
              </a:lnSpc>
              <a:spcBef>
                <a:spcPct val="0"/>
              </a:spcBef>
            </a:pPr>
            <a:r>
              <a:rPr lang="en-US" sz="1200" u="none" strike="noStrike" spc="-18">
                <a:solidFill>
                  <a:srgbClr val="555457">
                    <a:alpha val="69804"/>
                  </a:srgbClr>
                </a:solidFill>
                <a:latin typeface="Montserrat"/>
                <a:ea typeface="Montserrat"/>
                <a:cs typeface="Montserrat"/>
                <a:sym typeface="Montserrat"/>
              </a:rPr>
              <a:t>Taught to every child in a school from Early Years through to Year 6, myHappymind is delivered via an innovative technology platform making learning easy and fun.</a:t>
            </a:r>
          </a:p>
          <a:p>
            <a:pPr marL="0" lvl="0" indent="0" algn="l">
              <a:lnSpc>
                <a:spcPts val="1679"/>
              </a:lnSpc>
              <a:spcBef>
                <a:spcPct val="0"/>
              </a:spcBef>
            </a:pPr>
            <a:endParaRPr lang="en-US" sz="1200" u="none" strike="noStrike" spc="-18">
              <a:solidFill>
                <a:srgbClr val="555457">
                  <a:alpha val="69804"/>
                </a:srgbClr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>
              <a:lnSpc>
                <a:spcPts val="1679"/>
              </a:lnSpc>
              <a:spcBef>
                <a:spcPct val="0"/>
              </a:spcBef>
            </a:pPr>
            <a:r>
              <a:rPr lang="en-US" sz="1200" u="none" strike="noStrike" spc="-18">
                <a:solidFill>
                  <a:srgbClr val="555457">
                    <a:alpha val="69804"/>
                  </a:srgbClr>
                </a:solidFill>
                <a:latin typeface="Montserrat"/>
                <a:ea typeface="Montserrat"/>
                <a:cs typeface="Montserrat"/>
                <a:sym typeface="Montserrat"/>
              </a:rPr>
              <a:t>All of the concepts we teach are based in science and research and grounded in Neuroscience and positive psychology.</a:t>
            </a:r>
          </a:p>
          <a:p>
            <a:pPr marL="0" lvl="0" indent="0" algn="l">
              <a:lnSpc>
                <a:spcPts val="1679"/>
              </a:lnSpc>
              <a:spcBef>
                <a:spcPct val="0"/>
              </a:spcBef>
            </a:pPr>
            <a:endParaRPr lang="en-US" sz="1200" u="none" strike="noStrike" spc="-18">
              <a:solidFill>
                <a:srgbClr val="555457">
                  <a:alpha val="69804"/>
                </a:srgbClr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>
              <a:lnSpc>
                <a:spcPts val="1679"/>
              </a:lnSpc>
              <a:spcBef>
                <a:spcPct val="0"/>
              </a:spcBef>
            </a:pPr>
            <a:r>
              <a:rPr lang="en-US" sz="1200" u="none" strike="noStrike" spc="-18">
                <a:solidFill>
                  <a:srgbClr val="555457">
                    <a:alpha val="69804"/>
                  </a:srgbClr>
                </a:solidFill>
                <a:latin typeface="Montserrat"/>
                <a:ea typeface="Montserrat"/>
                <a:cs typeface="Montserrat"/>
                <a:sym typeface="Montserrat"/>
              </a:rPr>
              <a:t>We are passionate about supporting teacher wellbeing too and so all schools using the programme have access to a teacher wellbeing programme.</a:t>
            </a:r>
          </a:p>
          <a:p>
            <a:pPr marL="0" lvl="0" indent="0" algn="l">
              <a:lnSpc>
                <a:spcPts val="1679"/>
              </a:lnSpc>
              <a:spcBef>
                <a:spcPct val="0"/>
              </a:spcBef>
            </a:pPr>
            <a:endParaRPr lang="en-US" sz="1200" u="none" strike="noStrike" spc="-18">
              <a:solidFill>
                <a:srgbClr val="555457">
                  <a:alpha val="69804"/>
                </a:srgbClr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>
              <a:lnSpc>
                <a:spcPts val="1679"/>
              </a:lnSpc>
              <a:spcBef>
                <a:spcPct val="0"/>
              </a:spcBef>
            </a:pPr>
            <a:r>
              <a:rPr lang="en-US" sz="1200" u="none" strike="noStrike" spc="-18">
                <a:solidFill>
                  <a:srgbClr val="555457">
                    <a:alpha val="69804"/>
                  </a:srgbClr>
                </a:solidFill>
                <a:latin typeface="Montserrat"/>
                <a:ea typeface="Montserrat"/>
                <a:cs typeface="Montserrat"/>
                <a:sym typeface="Montserrat"/>
              </a:rPr>
              <a:t>We are also proud to support parents by providing them with a free app to continue the learning at home.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58368" y="10525353"/>
            <a:ext cx="9824528" cy="301213"/>
          </a:xfrm>
          <a:custGeom>
            <a:avLst/>
            <a:gdLst/>
            <a:ahLst/>
            <a:cxnLst/>
            <a:rect l="l" t="t" r="r" b="b"/>
            <a:pathLst>
              <a:path w="9824528" h="301213">
                <a:moveTo>
                  <a:pt x="0" y="0"/>
                </a:moveTo>
                <a:lnTo>
                  <a:pt x="9824528" y="0"/>
                </a:lnTo>
                <a:lnTo>
                  <a:pt x="9824528" y="301213"/>
                </a:lnTo>
                <a:lnTo>
                  <a:pt x="0" y="30121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2153114" y="6665377"/>
            <a:ext cx="3270623" cy="3270623"/>
          </a:xfrm>
          <a:custGeom>
            <a:avLst/>
            <a:gdLst/>
            <a:ahLst/>
            <a:cxnLst/>
            <a:rect l="l" t="t" r="r" b="b"/>
            <a:pathLst>
              <a:path w="3270623" h="3270623">
                <a:moveTo>
                  <a:pt x="0" y="0"/>
                </a:moveTo>
                <a:lnTo>
                  <a:pt x="3270624" y="0"/>
                </a:lnTo>
                <a:lnTo>
                  <a:pt x="3270624" y="3270623"/>
                </a:lnTo>
                <a:lnTo>
                  <a:pt x="0" y="327062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62" r="-62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TextBox 4"/>
          <p:cNvSpPr txBox="1"/>
          <p:nvPr/>
        </p:nvSpPr>
        <p:spPr>
          <a:xfrm>
            <a:off x="498252" y="3597616"/>
            <a:ext cx="6048000" cy="22218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59"/>
              </a:lnSpc>
            </a:pPr>
            <a:r>
              <a:rPr lang="en-US" sz="1399" spc="-2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We have just come to the end of the Relate module in the myHappymind programme. </a:t>
            </a:r>
          </a:p>
          <a:p>
            <a:pPr algn="l">
              <a:lnSpc>
                <a:spcPts val="1959"/>
              </a:lnSpc>
            </a:pPr>
            <a:endParaRPr lang="en-US" sz="1399" spc="-20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1959"/>
              </a:lnSpc>
            </a:pPr>
            <a:r>
              <a:rPr lang="en-US" sz="1399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We have learnt: </a:t>
            </a:r>
          </a:p>
          <a:p>
            <a:pPr algn="l">
              <a:lnSpc>
                <a:spcPts val="1959"/>
              </a:lnSpc>
            </a:pPr>
            <a:endParaRPr lang="en-US" sz="1399" b="1">
              <a:solidFill>
                <a:srgbClr val="000000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  <a:p>
            <a:pPr marL="302259" lvl="1" indent="-151129" algn="l">
              <a:lnSpc>
                <a:spcPts val="1959"/>
              </a:lnSpc>
              <a:buFont typeface="Arial"/>
              <a:buChar char="•"/>
            </a:pPr>
            <a:r>
              <a:rPr lang="en-US" sz="13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Why relating to others is so important.</a:t>
            </a:r>
          </a:p>
          <a:p>
            <a:pPr marL="302259" lvl="1" indent="-151129" algn="l">
              <a:lnSpc>
                <a:spcPts val="1959"/>
              </a:lnSpc>
              <a:buFont typeface="Arial"/>
              <a:buChar char="•"/>
            </a:pPr>
            <a:r>
              <a:rPr lang="en-US" sz="13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How Active Listening can help us to build relationships with other people.</a:t>
            </a:r>
          </a:p>
          <a:p>
            <a:pPr marL="302259" lvl="1" indent="-151129" algn="l">
              <a:lnSpc>
                <a:spcPts val="1959"/>
              </a:lnSpc>
              <a:spcBef>
                <a:spcPct val="0"/>
              </a:spcBef>
              <a:buFont typeface="Arial"/>
              <a:buChar char="•"/>
            </a:pPr>
            <a:r>
              <a:rPr lang="en-US" sz="13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How to see things from a different perspective.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3522252" y="10169605"/>
            <a:ext cx="515496" cy="174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0"/>
              </a:lnSpc>
              <a:spcBef>
                <a:spcPct val="0"/>
              </a:spcBef>
            </a:pPr>
            <a:r>
              <a:rPr lang="en-US" sz="1000" spc="-50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2</a:t>
            </a:r>
          </a:p>
        </p:txBody>
      </p:sp>
      <p:sp>
        <p:nvSpPr>
          <p:cNvPr id="6" name="Freeform 6"/>
          <p:cNvSpPr/>
          <p:nvPr/>
        </p:nvSpPr>
        <p:spPr>
          <a:xfrm>
            <a:off x="6347115" y="2071286"/>
            <a:ext cx="714633" cy="714633"/>
          </a:xfrm>
          <a:custGeom>
            <a:avLst/>
            <a:gdLst/>
            <a:ahLst/>
            <a:cxnLst/>
            <a:rect l="l" t="t" r="r" b="b"/>
            <a:pathLst>
              <a:path w="714633" h="714633">
                <a:moveTo>
                  <a:pt x="0" y="0"/>
                </a:moveTo>
                <a:lnTo>
                  <a:pt x="714633" y="0"/>
                </a:lnTo>
                <a:lnTo>
                  <a:pt x="714633" y="714633"/>
                </a:lnTo>
                <a:lnTo>
                  <a:pt x="0" y="71463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>
            <a:off x="6347115" y="2071286"/>
            <a:ext cx="714633" cy="714633"/>
          </a:xfrm>
          <a:custGeom>
            <a:avLst/>
            <a:gdLst/>
            <a:ahLst/>
            <a:cxnLst/>
            <a:rect l="l" t="t" r="r" b="b"/>
            <a:pathLst>
              <a:path w="714633" h="714633">
                <a:moveTo>
                  <a:pt x="0" y="0"/>
                </a:moveTo>
                <a:lnTo>
                  <a:pt x="714633" y="0"/>
                </a:lnTo>
                <a:lnTo>
                  <a:pt x="714633" y="714633"/>
                </a:lnTo>
                <a:lnTo>
                  <a:pt x="0" y="71463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8" name="Group 8"/>
          <p:cNvGrpSpPr/>
          <p:nvPr/>
        </p:nvGrpSpPr>
        <p:grpSpPr>
          <a:xfrm>
            <a:off x="0" y="0"/>
            <a:ext cx="7560000" cy="3052619"/>
            <a:chOff x="0" y="0"/>
            <a:chExt cx="2709333" cy="109399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2709333" cy="1093990"/>
            </a:xfrm>
            <a:custGeom>
              <a:avLst/>
              <a:gdLst/>
              <a:ahLst/>
              <a:cxnLst/>
              <a:rect l="l" t="t" r="r" b="b"/>
              <a:pathLst>
                <a:path w="2709333" h="1093990">
                  <a:moveTo>
                    <a:pt x="0" y="0"/>
                  </a:moveTo>
                  <a:lnTo>
                    <a:pt x="2709333" y="0"/>
                  </a:lnTo>
                  <a:lnTo>
                    <a:pt x="2709333" y="1093990"/>
                  </a:lnTo>
                  <a:lnTo>
                    <a:pt x="0" y="1093990"/>
                  </a:lnTo>
                  <a:close/>
                </a:path>
              </a:pathLst>
            </a:custGeom>
            <a:solidFill>
              <a:srgbClr val="58C4DA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19050"/>
              <a:ext cx="2709333" cy="111304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0" y="3052619"/>
            <a:ext cx="7560000" cy="231492"/>
            <a:chOff x="0" y="0"/>
            <a:chExt cx="2709333" cy="82962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2709333" cy="82962"/>
            </a:xfrm>
            <a:custGeom>
              <a:avLst/>
              <a:gdLst/>
              <a:ahLst/>
              <a:cxnLst/>
              <a:rect l="l" t="t" r="r" b="b"/>
              <a:pathLst>
                <a:path w="2709333" h="82962">
                  <a:moveTo>
                    <a:pt x="0" y="0"/>
                  </a:moveTo>
                  <a:lnTo>
                    <a:pt x="2709333" y="0"/>
                  </a:lnTo>
                  <a:lnTo>
                    <a:pt x="2709333" y="82962"/>
                  </a:lnTo>
                  <a:lnTo>
                    <a:pt x="0" y="82962"/>
                  </a:lnTo>
                  <a:close/>
                </a:path>
              </a:pathLst>
            </a:custGeom>
            <a:solidFill>
              <a:srgbClr val="CFE7EA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19050"/>
              <a:ext cx="2709333" cy="10201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498252" y="1592985"/>
            <a:ext cx="6268684" cy="10248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919"/>
              </a:lnSpc>
            </a:pPr>
            <a:r>
              <a:rPr lang="en-US" sz="7199" b="1" spc="-107">
                <a:solidFill>
                  <a:srgbClr val="FCF7F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Relate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58368" y="10525353"/>
            <a:ext cx="9824528" cy="301213"/>
          </a:xfrm>
          <a:custGeom>
            <a:avLst/>
            <a:gdLst/>
            <a:ahLst/>
            <a:cxnLst/>
            <a:rect l="l" t="t" r="r" b="b"/>
            <a:pathLst>
              <a:path w="9824528" h="301213">
                <a:moveTo>
                  <a:pt x="0" y="0"/>
                </a:moveTo>
                <a:lnTo>
                  <a:pt x="9824528" y="0"/>
                </a:lnTo>
                <a:lnTo>
                  <a:pt x="9824528" y="301213"/>
                </a:lnTo>
                <a:lnTo>
                  <a:pt x="0" y="30121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>
            <a:off x="756000" y="4499524"/>
            <a:ext cx="6045840" cy="1190977"/>
            <a:chOff x="0" y="0"/>
            <a:chExt cx="3287965" cy="6477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287977" cy="647700"/>
            </a:xfrm>
            <a:custGeom>
              <a:avLst/>
              <a:gdLst/>
              <a:ahLst/>
              <a:cxnLst/>
              <a:rect l="l" t="t" r="r" b="b"/>
              <a:pathLst>
                <a:path w="3287977" h="647700">
                  <a:moveTo>
                    <a:pt x="2963370" y="0"/>
                  </a:moveTo>
                  <a:lnTo>
                    <a:pt x="282407" y="0"/>
                  </a:lnTo>
                  <a:cubicBezTo>
                    <a:pt x="126426" y="0"/>
                    <a:pt x="0" y="123512"/>
                    <a:pt x="0" y="241300"/>
                  </a:cubicBezTo>
                  <a:cubicBezTo>
                    <a:pt x="0" y="322669"/>
                    <a:pt x="66279" y="417810"/>
                    <a:pt x="162037" y="461951"/>
                  </a:cubicBezTo>
                  <a:lnTo>
                    <a:pt x="162037" y="647700"/>
                  </a:lnTo>
                  <a:lnTo>
                    <a:pt x="353844" y="488232"/>
                  </a:lnTo>
                  <a:lnTo>
                    <a:pt x="2963370" y="488232"/>
                  </a:lnTo>
                  <a:cubicBezTo>
                    <a:pt x="3161528" y="488232"/>
                    <a:pt x="3287965" y="364720"/>
                    <a:pt x="3287965" y="241300"/>
                  </a:cubicBezTo>
                  <a:cubicBezTo>
                    <a:pt x="3287977" y="123512"/>
                    <a:pt x="3161528" y="0"/>
                    <a:pt x="2963370" y="0"/>
                  </a:cubicBezTo>
                  <a:close/>
                </a:path>
              </a:pathLst>
            </a:custGeom>
            <a:solidFill>
              <a:srgbClr val="58C4DA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9525"/>
              <a:ext cx="3287965" cy="4476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59"/>
                </a:lnSpc>
              </a:pPr>
              <a:r>
                <a:rPr lang="en-US" sz="1399" b="1">
                  <a:solidFill>
                    <a:srgbClr val="FCF7F2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What is Active Listening? Can you tell me about the Active Listening checklist?</a:t>
              </a:r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756000" y="7495847"/>
            <a:ext cx="3281748" cy="1271321"/>
            <a:chOff x="0" y="0"/>
            <a:chExt cx="1784743" cy="691394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784755" cy="691394"/>
            </a:xfrm>
            <a:custGeom>
              <a:avLst/>
              <a:gdLst/>
              <a:ahLst/>
              <a:cxnLst/>
              <a:rect l="l" t="t" r="r" b="b"/>
              <a:pathLst>
                <a:path w="1784755" h="691394">
                  <a:moveTo>
                    <a:pt x="1485757" y="0"/>
                  </a:moveTo>
                  <a:lnTo>
                    <a:pt x="282407" y="0"/>
                  </a:lnTo>
                  <a:cubicBezTo>
                    <a:pt x="126426" y="0"/>
                    <a:pt x="0" y="123512"/>
                    <a:pt x="0" y="265088"/>
                  </a:cubicBezTo>
                  <a:cubicBezTo>
                    <a:pt x="0" y="366363"/>
                    <a:pt x="66279" y="461504"/>
                    <a:pt x="162037" y="505645"/>
                  </a:cubicBezTo>
                  <a:lnTo>
                    <a:pt x="162037" y="691394"/>
                  </a:lnTo>
                  <a:lnTo>
                    <a:pt x="353844" y="531927"/>
                  </a:lnTo>
                  <a:lnTo>
                    <a:pt x="1485757" y="531927"/>
                  </a:lnTo>
                  <a:cubicBezTo>
                    <a:pt x="1658306" y="531927"/>
                    <a:pt x="1784743" y="408414"/>
                    <a:pt x="1784743" y="265081"/>
                  </a:cubicBezTo>
                  <a:cubicBezTo>
                    <a:pt x="1784755" y="123512"/>
                    <a:pt x="1658306" y="0"/>
                    <a:pt x="1485757" y="0"/>
                  </a:cubicBezTo>
                  <a:close/>
                </a:path>
              </a:pathLst>
            </a:custGeom>
            <a:solidFill>
              <a:srgbClr val="58C4DA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9525"/>
              <a:ext cx="1784743" cy="49136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59"/>
                </a:lnSpc>
              </a:pPr>
              <a:r>
                <a:rPr lang="en-US" sz="1399" b="1">
                  <a:solidFill>
                    <a:srgbClr val="FCF7F2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Why is it important to listen to others and see things from their perspective?</a:t>
              </a:r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753840" y="5940848"/>
            <a:ext cx="6048000" cy="1190977"/>
            <a:chOff x="0" y="0"/>
            <a:chExt cx="3289140" cy="6477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3289152" cy="647700"/>
            </a:xfrm>
            <a:custGeom>
              <a:avLst/>
              <a:gdLst/>
              <a:ahLst/>
              <a:cxnLst/>
              <a:rect l="l" t="t" r="r" b="b"/>
              <a:pathLst>
                <a:path w="3289152" h="647700">
                  <a:moveTo>
                    <a:pt x="2964525" y="0"/>
                  </a:moveTo>
                  <a:lnTo>
                    <a:pt x="282407" y="0"/>
                  </a:lnTo>
                  <a:cubicBezTo>
                    <a:pt x="126426" y="0"/>
                    <a:pt x="0" y="123512"/>
                    <a:pt x="0" y="241300"/>
                  </a:cubicBezTo>
                  <a:cubicBezTo>
                    <a:pt x="0" y="322669"/>
                    <a:pt x="66279" y="417810"/>
                    <a:pt x="162037" y="461951"/>
                  </a:cubicBezTo>
                  <a:lnTo>
                    <a:pt x="162037" y="647700"/>
                  </a:lnTo>
                  <a:lnTo>
                    <a:pt x="353844" y="488232"/>
                  </a:lnTo>
                  <a:lnTo>
                    <a:pt x="2964525" y="488232"/>
                  </a:lnTo>
                  <a:cubicBezTo>
                    <a:pt x="3162702" y="488232"/>
                    <a:pt x="3289140" y="364720"/>
                    <a:pt x="3289140" y="241300"/>
                  </a:cubicBezTo>
                  <a:cubicBezTo>
                    <a:pt x="3289152" y="123512"/>
                    <a:pt x="3162702" y="0"/>
                    <a:pt x="2964525" y="0"/>
                  </a:cubicBezTo>
                  <a:close/>
                </a:path>
              </a:pathLst>
            </a:custGeom>
            <a:solidFill>
              <a:srgbClr val="58C4DA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9525"/>
              <a:ext cx="3289140" cy="4476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59"/>
                </a:lnSpc>
              </a:pPr>
              <a:r>
                <a:rPr lang="en-US" sz="1399" b="1">
                  <a:solidFill>
                    <a:srgbClr val="FCF7F2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Can our Character Strengths help us relate and get along with others?</a:t>
              </a:r>
            </a:p>
          </p:txBody>
        </p:sp>
      </p:grpSp>
      <p:sp>
        <p:nvSpPr>
          <p:cNvPr id="12" name="Freeform 12"/>
          <p:cNvSpPr/>
          <p:nvPr/>
        </p:nvSpPr>
        <p:spPr>
          <a:xfrm>
            <a:off x="6347115" y="2071286"/>
            <a:ext cx="714633" cy="714633"/>
          </a:xfrm>
          <a:custGeom>
            <a:avLst/>
            <a:gdLst/>
            <a:ahLst/>
            <a:cxnLst/>
            <a:rect l="l" t="t" r="r" b="b"/>
            <a:pathLst>
              <a:path w="714633" h="714633">
                <a:moveTo>
                  <a:pt x="0" y="0"/>
                </a:moveTo>
                <a:lnTo>
                  <a:pt x="714633" y="0"/>
                </a:lnTo>
                <a:lnTo>
                  <a:pt x="714633" y="714633"/>
                </a:lnTo>
                <a:lnTo>
                  <a:pt x="0" y="71463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" name="Freeform 13"/>
          <p:cNvSpPr/>
          <p:nvPr/>
        </p:nvSpPr>
        <p:spPr>
          <a:xfrm>
            <a:off x="6347115" y="2071286"/>
            <a:ext cx="714633" cy="714633"/>
          </a:xfrm>
          <a:custGeom>
            <a:avLst/>
            <a:gdLst/>
            <a:ahLst/>
            <a:cxnLst/>
            <a:rect l="l" t="t" r="r" b="b"/>
            <a:pathLst>
              <a:path w="714633" h="714633">
                <a:moveTo>
                  <a:pt x="0" y="0"/>
                </a:moveTo>
                <a:lnTo>
                  <a:pt x="714633" y="0"/>
                </a:lnTo>
                <a:lnTo>
                  <a:pt x="714633" y="714633"/>
                </a:lnTo>
                <a:lnTo>
                  <a:pt x="0" y="71463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14" name="Group 14"/>
          <p:cNvGrpSpPr/>
          <p:nvPr/>
        </p:nvGrpSpPr>
        <p:grpSpPr>
          <a:xfrm>
            <a:off x="0" y="0"/>
            <a:ext cx="7560000" cy="3052619"/>
            <a:chOff x="0" y="0"/>
            <a:chExt cx="2709333" cy="1093990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2709333" cy="1093990"/>
            </a:xfrm>
            <a:custGeom>
              <a:avLst/>
              <a:gdLst/>
              <a:ahLst/>
              <a:cxnLst/>
              <a:rect l="l" t="t" r="r" b="b"/>
              <a:pathLst>
                <a:path w="2709333" h="1093990">
                  <a:moveTo>
                    <a:pt x="0" y="0"/>
                  </a:moveTo>
                  <a:lnTo>
                    <a:pt x="2709333" y="0"/>
                  </a:lnTo>
                  <a:lnTo>
                    <a:pt x="2709333" y="1093990"/>
                  </a:lnTo>
                  <a:lnTo>
                    <a:pt x="0" y="1093990"/>
                  </a:lnTo>
                  <a:close/>
                </a:path>
              </a:pathLst>
            </a:custGeom>
            <a:solidFill>
              <a:srgbClr val="58C4DA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0" y="-19050"/>
              <a:ext cx="2709333" cy="111304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grpSp>
        <p:nvGrpSpPr>
          <p:cNvPr id="17" name="Group 17"/>
          <p:cNvGrpSpPr/>
          <p:nvPr/>
        </p:nvGrpSpPr>
        <p:grpSpPr>
          <a:xfrm>
            <a:off x="0" y="3052619"/>
            <a:ext cx="7560000" cy="231492"/>
            <a:chOff x="0" y="0"/>
            <a:chExt cx="2709333" cy="82962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2709333" cy="82962"/>
            </a:xfrm>
            <a:custGeom>
              <a:avLst/>
              <a:gdLst/>
              <a:ahLst/>
              <a:cxnLst/>
              <a:rect l="l" t="t" r="r" b="b"/>
              <a:pathLst>
                <a:path w="2709333" h="82962">
                  <a:moveTo>
                    <a:pt x="0" y="0"/>
                  </a:moveTo>
                  <a:lnTo>
                    <a:pt x="2709333" y="0"/>
                  </a:lnTo>
                  <a:lnTo>
                    <a:pt x="2709333" y="82962"/>
                  </a:lnTo>
                  <a:lnTo>
                    <a:pt x="0" y="82962"/>
                  </a:lnTo>
                  <a:close/>
                </a:path>
              </a:pathLst>
            </a:custGeom>
            <a:solidFill>
              <a:srgbClr val="CFE7EA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TextBox 19"/>
            <p:cNvSpPr txBox="1"/>
            <p:nvPr/>
          </p:nvSpPr>
          <p:spPr>
            <a:xfrm>
              <a:off x="0" y="-19050"/>
              <a:ext cx="2709333" cy="10201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sp>
        <p:nvSpPr>
          <p:cNvPr id="20" name="Freeform 20"/>
          <p:cNvSpPr/>
          <p:nvPr/>
        </p:nvSpPr>
        <p:spPr>
          <a:xfrm>
            <a:off x="3559175" y="6841657"/>
            <a:ext cx="3502573" cy="3502573"/>
          </a:xfrm>
          <a:custGeom>
            <a:avLst/>
            <a:gdLst/>
            <a:ahLst/>
            <a:cxnLst/>
            <a:rect l="l" t="t" r="r" b="b"/>
            <a:pathLst>
              <a:path w="3502573" h="3502573">
                <a:moveTo>
                  <a:pt x="0" y="0"/>
                </a:moveTo>
                <a:lnTo>
                  <a:pt x="3502573" y="0"/>
                </a:lnTo>
                <a:lnTo>
                  <a:pt x="3502573" y="3502573"/>
                </a:lnTo>
                <a:lnTo>
                  <a:pt x="0" y="350257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1" name="TextBox 21"/>
          <p:cNvSpPr txBox="1"/>
          <p:nvPr/>
        </p:nvSpPr>
        <p:spPr>
          <a:xfrm>
            <a:off x="753840" y="3609087"/>
            <a:ext cx="6048000" cy="4883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59"/>
              </a:lnSpc>
            </a:pPr>
            <a:r>
              <a:rPr lang="en-US" sz="1399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Why not ask your children to tell you what they have learnt? </a:t>
            </a:r>
          </a:p>
          <a:p>
            <a:pPr algn="l">
              <a:lnSpc>
                <a:spcPts val="1959"/>
              </a:lnSpc>
              <a:spcBef>
                <a:spcPct val="0"/>
              </a:spcBef>
            </a:pPr>
            <a:r>
              <a:rPr lang="en-US" sz="1399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Here are some questions to help you: 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3522252" y="10169605"/>
            <a:ext cx="515496" cy="174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0"/>
              </a:lnSpc>
              <a:spcBef>
                <a:spcPct val="0"/>
              </a:spcBef>
            </a:pPr>
            <a:r>
              <a:rPr lang="en-US" sz="1000" spc="-50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3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756000" y="1592985"/>
            <a:ext cx="6268684" cy="10248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919"/>
              </a:lnSpc>
            </a:pPr>
            <a:r>
              <a:rPr lang="en-US" sz="7199" b="1" spc="-107">
                <a:solidFill>
                  <a:srgbClr val="FCF7F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Relate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58368" y="10525353"/>
            <a:ext cx="9824528" cy="301213"/>
          </a:xfrm>
          <a:custGeom>
            <a:avLst/>
            <a:gdLst/>
            <a:ahLst/>
            <a:cxnLst/>
            <a:rect l="l" t="t" r="r" b="b"/>
            <a:pathLst>
              <a:path w="9824528" h="301213">
                <a:moveTo>
                  <a:pt x="0" y="0"/>
                </a:moveTo>
                <a:lnTo>
                  <a:pt x="9824528" y="0"/>
                </a:lnTo>
                <a:lnTo>
                  <a:pt x="9824528" y="301213"/>
                </a:lnTo>
                <a:lnTo>
                  <a:pt x="0" y="30121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>
            <a:off x="0" y="0"/>
            <a:ext cx="7560000" cy="3052619"/>
            <a:chOff x="0" y="0"/>
            <a:chExt cx="2709333" cy="109399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709333" cy="1093990"/>
            </a:xfrm>
            <a:custGeom>
              <a:avLst/>
              <a:gdLst/>
              <a:ahLst/>
              <a:cxnLst/>
              <a:rect l="l" t="t" r="r" b="b"/>
              <a:pathLst>
                <a:path w="2709333" h="1093990">
                  <a:moveTo>
                    <a:pt x="0" y="0"/>
                  </a:moveTo>
                  <a:lnTo>
                    <a:pt x="2709333" y="0"/>
                  </a:lnTo>
                  <a:lnTo>
                    <a:pt x="2709333" y="1093990"/>
                  </a:lnTo>
                  <a:lnTo>
                    <a:pt x="0" y="1093990"/>
                  </a:lnTo>
                  <a:close/>
                </a:path>
              </a:pathLst>
            </a:custGeom>
            <a:solidFill>
              <a:srgbClr val="C080B3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19050"/>
              <a:ext cx="2709333" cy="111304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-2160" y="3052619"/>
            <a:ext cx="7560000" cy="231492"/>
            <a:chOff x="0" y="0"/>
            <a:chExt cx="2709333" cy="82962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2709333" cy="82962"/>
            </a:xfrm>
            <a:custGeom>
              <a:avLst/>
              <a:gdLst/>
              <a:ahLst/>
              <a:cxnLst/>
              <a:rect l="l" t="t" r="r" b="b"/>
              <a:pathLst>
                <a:path w="2709333" h="82962">
                  <a:moveTo>
                    <a:pt x="0" y="0"/>
                  </a:moveTo>
                  <a:lnTo>
                    <a:pt x="2709333" y="0"/>
                  </a:lnTo>
                  <a:lnTo>
                    <a:pt x="2709333" y="82962"/>
                  </a:lnTo>
                  <a:lnTo>
                    <a:pt x="0" y="82962"/>
                  </a:lnTo>
                  <a:close/>
                </a:path>
              </a:pathLst>
            </a:custGeom>
            <a:solidFill>
              <a:srgbClr val="D9B3D1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19050"/>
              <a:ext cx="2709333" cy="10201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3522252" y="10169605"/>
            <a:ext cx="515496" cy="174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0"/>
              </a:lnSpc>
              <a:spcBef>
                <a:spcPct val="0"/>
              </a:spcBef>
            </a:pPr>
            <a:r>
              <a:rPr lang="en-US" sz="1000" spc="-50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4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756000" y="813150"/>
            <a:ext cx="6048000" cy="16954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6600"/>
              </a:lnSpc>
              <a:spcBef>
                <a:spcPct val="0"/>
              </a:spcBef>
            </a:pPr>
            <a:r>
              <a:rPr lang="en-US" sz="6000" b="1" u="none" strike="noStrike" spc="-90">
                <a:solidFill>
                  <a:srgbClr val="FCF7F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Support your child at home</a:t>
            </a:r>
          </a:p>
        </p:txBody>
      </p:sp>
      <p:grpSp>
        <p:nvGrpSpPr>
          <p:cNvPr id="11" name="Group 11"/>
          <p:cNvGrpSpPr/>
          <p:nvPr/>
        </p:nvGrpSpPr>
        <p:grpSpPr>
          <a:xfrm>
            <a:off x="756000" y="8505583"/>
            <a:ext cx="6048000" cy="1430417"/>
            <a:chOff x="0" y="0"/>
            <a:chExt cx="2167467" cy="512629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2167467" cy="512629"/>
            </a:xfrm>
            <a:custGeom>
              <a:avLst/>
              <a:gdLst/>
              <a:ahLst/>
              <a:cxnLst/>
              <a:rect l="l" t="t" r="r" b="b"/>
              <a:pathLst>
                <a:path w="2167467" h="512629">
                  <a:moveTo>
                    <a:pt x="47363" y="0"/>
                  </a:moveTo>
                  <a:lnTo>
                    <a:pt x="2120104" y="0"/>
                  </a:lnTo>
                  <a:cubicBezTo>
                    <a:pt x="2146262" y="0"/>
                    <a:pt x="2167467" y="21205"/>
                    <a:pt x="2167467" y="47363"/>
                  </a:cubicBezTo>
                  <a:lnTo>
                    <a:pt x="2167467" y="465266"/>
                  </a:lnTo>
                  <a:cubicBezTo>
                    <a:pt x="2167467" y="477828"/>
                    <a:pt x="2162477" y="489875"/>
                    <a:pt x="2153595" y="498757"/>
                  </a:cubicBezTo>
                  <a:cubicBezTo>
                    <a:pt x="2144712" y="507639"/>
                    <a:pt x="2132665" y="512629"/>
                    <a:pt x="2120104" y="512629"/>
                  </a:cubicBezTo>
                  <a:lnTo>
                    <a:pt x="47363" y="512629"/>
                  </a:lnTo>
                  <a:cubicBezTo>
                    <a:pt x="21205" y="512629"/>
                    <a:pt x="0" y="491424"/>
                    <a:pt x="0" y="465266"/>
                  </a:cubicBezTo>
                  <a:lnTo>
                    <a:pt x="0" y="47363"/>
                  </a:lnTo>
                  <a:cubicBezTo>
                    <a:pt x="0" y="21205"/>
                    <a:pt x="21205" y="0"/>
                    <a:pt x="47363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8100" cap="rnd">
              <a:solidFill>
                <a:srgbClr val="CC99C2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28575"/>
              <a:ext cx="2167467" cy="54120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819"/>
                </a:lnSpc>
              </a:pPr>
              <a:r>
                <a:rPr lang="en-US" sz="1299">
                  <a:solidFill>
                    <a:srgbClr val="000000"/>
                  </a:solidFill>
                  <a:latin typeface="Montserrat"/>
                  <a:ea typeface="Montserrat"/>
                  <a:cs typeface="Montserrat"/>
                  <a:sym typeface="Montserrat"/>
                </a:rPr>
                <a:t>To access the materials just go to </a:t>
              </a:r>
              <a:r>
                <a:rPr lang="en-US" sz="1299" b="1">
                  <a:solidFill>
                    <a:srgbClr val="000000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https://myhappymind.org/parent-resources</a:t>
              </a:r>
              <a:r>
                <a:rPr lang="en-US" sz="1299">
                  <a:solidFill>
                    <a:srgbClr val="000000"/>
                  </a:solidFill>
                  <a:latin typeface="Montserrat"/>
                  <a:ea typeface="Montserrat"/>
                  <a:cs typeface="Montserrat"/>
                  <a:sym typeface="Montserrat"/>
                </a:rPr>
                <a:t> and enter your name, email and authentication code.</a:t>
              </a:r>
            </a:p>
            <a:p>
              <a:pPr algn="ctr">
                <a:lnSpc>
                  <a:spcPts val="1819"/>
                </a:lnSpc>
              </a:pPr>
              <a:endParaRPr lang="en-US" sz="12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  <a:p>
              <a:pPr algn="ctr">
                <a:lnSpc>
                  <a:spcPts val="1819"/>
                </a:lnSpc>
              </a:pPr>
              <a:r>
                <a:rPr lang="en-US" sz="1299">
                  <a:solidFill>
                    <a:srgbClr val="000000"/>
                  </a:solidFill>
                  <a:latin typeface="Montserrat"/>
                  <a:ea typeface="Montserrat"/>
                  <a:cs typeface="Montserrat"/>
                  <a:sym typeface="Montserrat"/>
                </a:rPr>
                <a:t>(Please contact your school for your authentication code.)</a:t>
              </a:r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753840" y="3737929"/>
            <a:ext cx="6050160" cy="22208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59"/>
              </a:lnSpc>
            </a:pPr>
            <a:r>
              <a:rPr lang="en-US" sz="13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Log onto the parent app for more information about the Relate module and how you can support your child at home.</a:t>
            </a:r>
          </a:p>
          <a:p>
            <a:pPr algn="l">
              <a:lnSpc>
                <a:spcPts val="1959"/>
              </a:lnSpc>
            </a:pPr>
            <a:endParaRPr lang="en-US" sz="1399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1959"/>
              </a:lnSpc>
            </a:pPr>
            <a:r>
              <a:rPr lang="en-US" sz="13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There are lots of activites you can do together including listening to the story and song, plus much more.</a:t>
            </a:r>
          </a:p>
          <a:p>
            <a:pPr algn="l">
              <a:lnSpc>
                <a:spcPts val="1959"/>
              </a:lnSpc>
            </a:pPr>
            <a:endParaRPr lang="en-US" sz="1399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1959"/>
              </a:lnSpc>
            </a:pPr>
            <a:r>
              <a:rPr lang="en-US" sz="13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There is a whole Kid’s Zone for your child to enjoy with interactive games. As well as resources for grown-ups too. </a:t>
            </a:r>
          </a:p>
          <a:p>
            <a:pPr algn="l">
              <a:lnSpc>
                <a:spcPts val="1959"/>
              </a:lnSpc>
              <a:spcBef>
                <a:spcPct val="0"/>
              </a:spcBef>
            </a:pPr>
            <a:endParaRPr lang="en-US" sz="1399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grpSp>
        <p:nvGrpSpPr>
          <p:cNvPr id="15" name="Group 15"/>
          <p:cNvGrpSpPr/>
          <p:nvPr/>
        </p:nvGrpSpPr>
        <p:grpSpPr>
          <a:xfrm>
            <a:off x="4826939" y="6104274"/>
            <a:ext cx="1974901" cy="1974901"/>
            <a:chOff x="0" y="0"/>
            <a:chExt cx="812800" cy="812800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CC99C2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TextBox 17"/>
            <p:cNvSpPr txBox="1"/>
            <p:nvPr/>
          </p:nvSpPr>
          <p:spPr>
            <a:xfrm>
              <a:off x="0" y="-19050"/>
              <a:ext cx="812800" cy="8318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679"/>
                </a:lnSpc>
              </a:pPr>
              <a:endParaRPr/>
            </a:p>
          </p:txBody>
        </p:sp>
      </p:grpSp>
      <p:sp>
        <p:nvSpPr>
          <p:cNvPr id="18" name="Freeform 18"/>
          <p:cNvSpPr/>
          <p:nvPr/>
        </p:nvSpPr>
        <p:spPr>
          <a:xfrm>
            <a:off x="4915982" y="7138087"/>
            <a:ext cx="1796816" cy="941088"/>
          </a:xfrm>
          <a:custGeom>
            <a:avLst/>
            <a:gdLst/>
            <a:ahLst/>
            <a:cxnLst/>
            <a:rect l="l" t="t" r="r" b="b"/>
            <a:pathLst>
              <a:path w="1796816" h="941088">
                <a:moveTo>
                  <a:pt x="0" y="0"/>
                </a:moveTo>
                <a:lnTo>
                  <a:pt x="1796816" y="0"/>
                </a:lnTo>
                <a:lnTo>
                  <a:pt x="1796816" y="941088"/>
                </a:lnTo>
                <a:lnTo>
                  <a:pt x="0" y="94108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116712" t="-41984" r="-127537" b="-318107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19" name="Group 19"/>
          <p:cNvGrpSpPr/>
          <p:nvPr/>
        </p:nvGrpSpPr>
        <p:grpSpPr>
          <a:xfrm>
            <a:off x="2791436" y="6102787"/>
            <a:ext cx="1974901" cy="1974901"/>
            <a:chOff x="0" y="0"/>
            <a:chExt cx="812800" cy="812800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E08F8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-19050"/>
              <a:ext cx="812800" cy="8318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679"/>
                </a:lnSpc>
              </a:pPr>
              <a:endParaRPr/>
            </a:p>
          </p:txBody>
        </p:sp>
      </p:grpSp>
      <p:grpSp>
        <p:nvGrpSpPr>
          <p:cNvPr id="22" name="Group 22"/>
          <p:cNvGrpSpPr/>
          <p:nvPr/>
        </p:nvGrpSpPr>
        <p:grpSpPr>
          <a:xfrm>
            <a:off x="753840" y="6104274"/>
            <a:ext cx="1974901" cy="1974901"/>
            <a:chOff x="0" y="0"/>
            <a:chExt cx="812800" cy="812800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55C59C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4" name="TextBox 24"/>
            <p:cNvSpPr txBox="1"/>
            <p:nvPr/>
          </p:nvSpPr>
          <p:spPr>
            <a:xfrm>
              <a:off x="0" y="-19050"/>
              <a:ext cx="812800" cy="8318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679"/>
                </a:lnSpc>
              </a:pPr>
              <a:endParaRPr/>
            </a:p>
          </p:txBody>
        </p:sp>
      </p:grpSp>
      <p:sp>
        <p:nvSpPr>
          <p:cNvPr id="25" name="Freeform 25"/>
          <p:cNvSpPr/>
          <p:nvPr/>
        </p:nvSpPr>
        <p:spPr>
          <a:xfrm rot="1531929">
            <a:off x="3292569" y="6224809"/>
            <a:ext cx="970541" cy="1815035"/>
          </a:xfrm>
          <a:custGeom>
            <a:avLst/>
            <a:gdLst/>
            <a:ahLst/>
            <a:cxnLst/>
            <a:rect l="l" t="t" r="r" b="b"/>
            <a:pathLst>
              <a:path w="970541" h="1815035">
                <a:moveTo>
                  <a:pt x="0" y="0"/>
                </a:moveTo>
                <a:lnTo>
                  <a:pt x="970542" y="0"/>
                </a:lnTo>
                <a:lnTo>
                  <a:pt x="970542" y="1815035"/>
                </a:lnTo>
                <a:lnTo>
                  <a:pt x="0" y="181503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116712" t="-11758" r="-127537" b="-17096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6" name="TextBox 26"/>
          <p:cNvSpPr txBox="1"/>
          <p:nvPr/>
        </p:nvSpPr>
        <p:spPr>
          <a:xfrm>
            <a:off x="5141885" y="6215840"/>
            <a:ext cx="1345009" cy="1981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199" b="1">
                <a:solidFill>
                  <a:srgbClr val="FCF7F2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Educate yourself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4833121" y="6520867"/>
            <a:ext cx="1879785" cy="6172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199">
                <a:solidFill>
                  <a:srgbClr val="FCF7F2"/>
                </a:solidFill>
                <a:latin typeface="Montserrat"/>
                <a:ea typeface="Montserrat"/>
                <a:cs typeface="Montserrat"/>
                <a:sym typeface="Montserrat"/>
              </a:rPr>
              <a:t>Learn all about what your children are learning in school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801398" y="6215840"/>
            <a:ext cx="1923363" cy="4076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199" b="1">
                <a:solidFill>
                  <a:srgbClr val="FCF7F2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myHappymind for Parents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917067" y="6819952"/>
            <a:ext cx="1692024" cy="8267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199">
                <a:solidFill>
                  <a:srgbClr val="FCF7F2"/>
                </a:solidFill>
                <a:latin typeface="Montserrat"/>
                <a:ea typeface="Montserrat"/>
                <a:cs typeface="Montserrat"/>
                <a:sym typeface="Montserrat"/>
              </a:rPr>
              <a:t>Exclusively for parents with children at a myHappymind School or Nursery.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58368" y="10525353"/>
            <a:ext cx="9824528" cy="301213"/>
          </a:xfrm>
          <a:custGeom>
            <a:avLst/>
            <a:gdLst/>
            <a:ahLst/>
            <a:cxnLst/>
            <a:rect l="l" t="t" r="r" b="b"/>
            <a:pathLst>
              <a:path w="9824528" h="301213">
                <a:moveTo>
                  <a:pt x="0" y="0"/>
                </a:moveTo>
                <a:lnTo>
                  <a:pt x="9824528" y="0"/>
                </a:lnTo>
                <a:lnTo>
                  <a:pt x="9824528" y="301213"/>
                </a:lnTo>
                <a:lnTo>
                  <a:pt x="0" y="30121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2772548" y="7788513"/>
            <a:ext cx="2010585" cy="2147487"/>
          </a:xfrm>
          <a:custGeom>
            <a:avLst/>
            <a:gdLst/>
            <a:ahLst/>
            <a:cxnLst/>
            <a:rect l="l" t="t" r="r" b="b"/>
            <a:pathLst>
              <a:path w="2010585" h="2147487">
                <a:moveTo>
                  <a:pt x="0" y="0"/>
                </a:moveTo>
                <a:lnTo>
                  <a:pt x="2010584" y="0"/>
                </a:lnTo>
                <a:lnTo>
                  <a:pt x="2010584" y="2147487"/>
                </a:lnTo>
                <a:lnTo>
                  <a:pt x="0" y="214748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4" name="Group 4"/>
          <p:cNvGrpSpPr>
            <a:grpSpLocks noChangeAspect="1"/>
          </p:cNvGrpSpPr>
          <p:nvPr/>
        </p:nvGrpSpPr>
        <p:grpSpPr>
          <a:xfrm>
            <a:off x="756000" y="3898971"/>
            <a:ext cx="1654991" cy="3274683"/>
            <a:chOff x="0" y="0"/>
            <a:chExt cx="2620010" cy="5184140"/>
          </a:xfrm>
        </p:grpSpPr>
        <p:sp>
          <p:nvSpPr>
            <p:cNvPr id="5" name="Freeform 5"/>
            <p:cNvSpPr/>
            <p:nvPr/>
          </p:nvSpPr>
          <p:spPr>
            <a:xfrm>
              <a:off x="53340" y="25400"/>
              <a:ext cx="2513330" cy="5132070"/>
            </a:xfrm>
            <a:custGeom>
              <a:avLst/>
              <a:gdLst/>
              <a:ahLst/>
              <a:cxnLst/>
              <a:rect l="l" t="t" r="r" b="b"/>
              <a:pathLst>
                <a:path w="2513330" h="5132070">
                  <a:moveTo>
                    <a:pt x="2159000" y="0"/>
                  </a:moveTo>
                  <a:lnTo>
                    <a:pt x="354330" y="0"/>
                  </a:lnTo>
                  <a:cubicBezTo>
                    <a:pt x="158750" y="0"/>
                    <a:pt x="0" y="158750"/>
                    <a:pt x="0" y="354330"/>
                  </a:cubicBezTo>
                  <a:lnTo>
                    <a:pt x="0" y="4777740"/>
                  </a:lnTo>
                  <a:cubicBezTo>
                    <a:pt x="0" y="4973320"/>
                    <a:pt x="158750" y="5132070"/>
                    <a:pt x="354330" y="5132070"/>
                  </a:cubicBezTo>
                  <a:lnTo>
                    <a:pt x="2159000" y="5132070"/>
                  </a:lnTo>
                  <a:cubicBezTo>
                    <a:pt x="2354580" y="5132070"/>
                    <a:pt x="2513330" y="4973320"/>
                    <a:pt x="2513330" y="4777740"/>
                  </a:cubicBezTo>
                  <a:lnTo>
                    <a:pt x="2513330" y="354330"/>
                  </a:lnTo>
                  <a:cubicBezTo>
                    <a:pt x="2513330" y="158750"/>
                    <a:pt x="2354580" y="0"/>
                    <a:pt x="2159000" y="0"/>
                  </a:cubicBezTo>
                  <a:close/>
                  <a:moveTo>
                    <a:pt x="1558290" y="162560"/>
                  </a:moveTo>
                  <a:cubicBezTo>
                    <a:pt x="1576070" y="162560"/>
                    <a:pt x="1590040" y="176530"/>
                    <a:pt x="1590040" y="194310"/>
                  </a:cubicBezTo>
                  <a:cubicBezTo>
                    <a:pt x="1590040" y="212090"/>
                    <a:pt x="1576070" y="226060"/>
                    <a:pt x="1558290" y="226060"/>
                  </a:cubicBezTo>
                  <a:cubicBezTo>
                    <a:pt x="1540510" y="226060"/>
                    <a:pt x="1526540" y="212090"/>
                    <a:pt x="1526540" y="194310"/>
                  </a:cubicBezTo>
                  <a:cubicBezTo>
                    <a:pt x="1526540" y="176530"/>
                    <a:pt x="1541780" y="162560"/>
                    <a:pt x="1558290" y="162560"/>
                  </a:cubicBezTo>
                  <a:close/>
                  <a:moveTo>
                    <a:pt x="1089660" y="172720"/>
                  </a:moveTo>
                  <a:lnTo>
                    <a:pt x="1394460" y="172720"/>
                  </a:lnTo>
                  <a:cubicBezTo>
                    <a:pt x="1405890" y="172720"/>
                    <a:pt x="1416050" y="181610"/>
                    <a:pt x="1416050" y="194310"/>
                  </a:cubicBezTo>
                  <a:cubicBezTo>
                    <a:pt x="1416050" y="207010"/>
                    <a:pt x="1405890" y="215900"/>
                    <a:pt x="1394460" y="215900"/>
                  </a:cubicBezTo>
                  <a:lnTo>
                    <a:pt x="1089660" y="215900"/>
                  </a:lnTo>
                  <a:cubicBezTo>
                    <a:pt x="1078230" y="215900"/>
                    <a:pt x="1068070" y="207010"/>
                    <a:pt x="1068070" y="194310"/>
                  </a:cubicBezTo>
                  <a:cubicBezTo>
                    <a:pt x="1068070" y="181610"/>
                    <a:pt x="1078230" y="172720"/>
                    <a:pt x="1089660" y="172720"/>
                  </a:cubicBezTo>
                  <a:close/>
                  <a:moveTo>
                    <a:pt x="2383790" y="4798060"/>
                  </a:moveTo>
                  <a:cubicBezTo>
                    <a:pt x="2383790" y="4913630"/>
                    <a:pt x="2289810" y="5007610"/>
                    <a:pt x="2174240" y="5007610"/>
                  </a:cubicBezTo>
                  <a:lnTo>
                    <a:pt x="341630" y="5007610"/>
                  </a:lnTo>
                  <a:cubicBezTo>
                    <a:pt x="226060" y="5007610"/>
                    <a:pt x="132080" y="4913630"/>
                    <a:pt x="132080" y="4798060"/>
                  </a:cubicBezTo>
                  <a:lnTo>
                    <a:pt x="132080" y="340360"/>
                  </a:lnTo>
                  <a:cubicBezTo>
                    <a:pt x="132080" y="224790"/>
                    <a:pt x="226060" y="130810"/>
                    <a:pt x="341630" y="130810"/>
                  </a:cubicBezTo>
                  <a:lnTo>
                    <a:pt x="614680" y="130810"/>
                  </a:lnTo>
                  <a:lnTo>
                    <a:pt x="614680" y="187960"/>
                  </a:lnTo>
                  <a:cubicBezTo>
                    <a:pt x="614680" y="252730"/>
                    <a:pt x="668020" y="306070"/>
                    <a:pt x="732790" y="306070"/>
                  </a:cubicBezTo>
                  <a:lnTo>
                    <a:pt x="1783080" y="306070"/>
                  </a:lnTo>
                  <a:cubicBezTo>
                    <a:pt x="1847850" y="306070"/>
                    <a:pt x="1901190" y="252730"/>
                    <a:pt x="1901190" y="187960"/>
                  </a:cubicBezTo>
                  <a:lnTo>
                    <a:pt x="1901190" y="130810"/>
                  </a:lnTo>
                  <a:lnTo>
                    <a:pt x="2172970" y="130810"/>
                  </a:lnTo>
                  <a:cubicBezTo>
                    <a:pt x="2288540" y="130810"/>
                    <a:pt x="2382520" y="224790"/>
                    <a:pt x="2382520" y="340360"/>
                  </a:cubicBezTo>
                  <a:lnTo>
                    <a:pt x="2382520" y="479806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6" name="Freeform 6"/>
            <p:cNvSpPr/>
            <p:nvPr/>
          </p:nvSpPr>
          <p:spPr>
            <a:xfrm>
              <a:off x="185420" y="156210"/>
              <a:ext cx="2251710" cy="4876800"/>
            </a:xfrm>
            <a:custGeom>
              <a:avLst/>
              <a:gdLst/>
              <a:ahLst/>
              <a:cxnLst/>
              <a:rect l="l" t="t" r="r" b="b"/>
              <a:pathLst>
                <a:path w="2251710" h="4876800">
                  <a:moveTo>
                    <a:pt x="2040890" y="0"/>
                  </a:moveTo>
                  <a:lnTo>
                    <a:pt x="1769110" y="0"/>
                  </a:lnTo>
                  <a:lnTo>
                    <a:pt x="1769110" y="57150"/>
                  </a:lnTo>
                  <a:cubicBezTo>
                    <a:pt x="1769110" y="121920"/>
                    <a:pt x="1715770" y="175260"/>
                    <a:pt x="1651000" y="175260"/>
                  </a:cubicBezTo>
                  <a:lnTo>
                    <a:pt x="601980" y="175260"/>
                  </a:lnTo>
                  <a:cubicBezTo>
                    <a:pt x="537210" y="175260"/>
                    <a:pt x="483870" y="121920"/>
                    <a:pt x="483870" y="57150"/>
                  </a:cubicBezTo>
                  <a:lnTo>
                    <a:pt x="483870" y="0"/>
                  </a:lnTo>
                  <a:lnTo>
                    <a:pt x="209550" y="0"/>
                  </a:lnTo>
                  <a:cubicBezTo>
                    <a:pt x="93980" y="0"/>
                    <a:pt x="0" y="93980"/>
                    <a:pt x="0" y="209550"/>
                  </a:cubicBezTo>
                  <a:lnTo>
                    <a:pt x="0" y="4667250"/>
                  </a:lnTo>
                  <a:cubicBezTo>
                    <a:pt x="0" y="4782820"/>
                    <a:pt x="93980" y="4876800"/>
                    <a:pt x="209550" y="4876800"/>
                  </a:cubicBezTo>
                  <a:lnTo>
                    <a:pt x="2040890" y="4876800"/>
                  </a:lnTo>
                  <a:cubicBezTo>
                    <a:pt x="2156460" y="4876800"/>
                    <a:pt x="2250440" y="4782820"/>
                    <a:pt x="2250440" y="4667250"/>
                  </a:cubicBezTo>
                  <a:lnTo>
                    <a:pt x="2250440" y="209550"/>
                  </a:lnTo>
                  <a:cubicBezTo>
                    <a:pt x="2251710" y="93980"/>
                    <a:pt x="2157730" y="0"/>
                    <a:pt x="2040890" y="0"/>
                  </a:cubicBezTo>
                  <a:close/>
                </a:path>
              </a:pathLst>
            </a:custGeom>
            <a:blipFill>
              <a:blip r:embed="rId5"/>
              <a:stretch>
                <a:fillRect l="-67" r="-67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Freeform 7"/>
            <p:cNvSpPr/>
            <p:nvPr/>
          </p:nvSpPr>
          <p:spPr>
            <a:xfrm>
              <a:off x="1121410" y="198120"/>
              <a:ext cx="347980" cy="43180"/>
            </a:xfrm>
            <a:custGeom>
              <a:avLst/>
              <a:gdLst/>
              <a:ahLst/>
              <a:cxnLst/>
              <a:rect l="l" t="t" r="r" b="b"/>
              <a:pathLst>
                <a:path w="347980" h="43180">
                  <a:moveTo>
                    <a:pt x="326390" y="0"/>
                  </a:moveTo>
                  <a:lnTo>
                    <a:pt x="21590" y="0"/>
                  </a:lnTo>
                  <a:cubicBezTo>
                    <a:pt x="10160" y="0"/>
                    <a:pt x="0" y="8890"/>
                    <a:pt x="0" y="21590"/>
                  </a:cubicBezTo>
                  <a:cubicBezTo>
                    <a:pt x="0" y="34290"/>
                    <a:pt x="10160" y="43180"/>
                    <a:pt x="21590" y="43180"/>
                  </a:cubicBezTo>
                  <a:lnTo>
                    <a:pt x="326390" y="43180"/>
                  </a:lnTo>
                  <a:cubicBezTo>
                    <a:pt x="337820" y="43180"/>
                    <a:pt x="347980" y="34290"/>
                    <a:pt x="347980" y="21590"/>
                  </a:cubicBezTo>
                  <a:cubicBezTo>
                    <a:pt x="347980" y="8890"/>
                    <a:pt x="337820" y="0"/>
                    <a:pt x="326390" y="0"/>
                  </a:cubicBezTo>
                  <a:close/>
                </a:path>
              </a:pathLst>
            </a:custGeom>
            <a:solidFill>
              <a:srgbClr val="555555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Freeform 8"/>
            <p:cNvSpPr/>
            <p:nvPr/>
          </p:nvSpPr>
          <p:spPr>
            <a:xfrm>
              <a:off x="1578312" y="187909"/>
              <a:ext cx="66636" cy="63602"/>
            </a:xfrm>
            <a:custGeom>
              <a:avLst/>
              <a:gdLst/>
              <a:ahLst/>
              <a:cxnLst/>
              <a:rect l="l" t="t" r="r" b="b"/>
              <a:pathLst>
                <a:path w="66636" h="63602">
                  <a:moveTo>
                    <a:pt x="33318" y="51"/>
                  </a:moveTo>
                  <a:cubicBezTo>
                    <a:pt x="21941" y="0"/>
                    <a:pt x="11406" y="6040"/>
                    <a:pt x="5703" y="15885"/>
                  </a:cubicBezTo>
                  <a:cubicBezTo>
                    <a:pt x="0" y="25729"/>
                    <a:pt x="0" y="37873"/>
                    <a:pt x="5703" y="47717"/>
                  </a:cubicBezTo>
                  <a:cubicBezTo>
                    <a:pt x="11406" y="57562"/>
                    <a:pt x="21941" y="63602"/>
                    <a:pt x="33318" y="63551"/>
                  </a:cubicBezTo>
                  <a:cubicBezTo>
                    <a:pt x="44695" y="63602"/>
                    <a:pt x="55230" y="57562"/>
                    <a:pt x="60933" y="47717"/>
                  </a:cubicBezTo>
                  <a:cubicBezTo>
                    <a:pt x="66636" y="37873"/>
                    <a:pt x="66636" y="25729"/>
                    <a:pt x="60933" y="15885"/>
                  </a:cubicBezTo>
                  <a:cubicBezTo>
                    <a:pt x="55230" y="6040"/>
                    <a:pt x="44695" y="0"/>
                    <a:pt x="33318" y="51"/>
                  </a:cubicBezTo>
                  <a:close/>
                </a:path>
              </a:pathLst>
            </a:custGeom>
            <a:solidFill>
              <a:srgbClr val="555555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9" name="Freeform 9"/>
            <p:cNvSpPr/>
            <p:nvPr/>
          </p:nvSpPr>
          <p:spPr>
            <a:xfrm>
              <a:off x="0" y="685800"/>
              <a:ext cx="27940" cy="213360"/>
            </a:xfrm>
            <a:custGeom>
              <a:avLst/>
              <a:gdLst/>
              <a:ahLst/>
              <a:cxnLst/>
              <a:rect l="l" t="t" r="r" b="b"/>
              <a:pathLst>
                <a:path w="27940" h="213360">
                  <a:moveTo>
                    <a:pt x="0" y="26670"/>
                  </a:moveTo>
                  <a:lnTo>
                    <a:pt x="0" y="185420"/>
                  </a:lnTo>
                  <a:cubicBezTo>
                    <a:pt x="0" y="200660"/>
                    <a:pt x="12700" y="213360"/>
                    <a:pt x="27940" y="213360"/>
                  </a:cubicBezTo>
                  <a:lnTo>
                    <a:pt x="27940" y="0"/>
                  </a:lnTo>
                  <a:cubicBezTo>
                    <a:pt x="12700" y="0"/>
                    <a:pt x="0" y="11430"/>
                    <a:pt x="0" y="26670"/>
                  </a:cubicBezTo>
                  <a:close/>
                </a:path>
              </a:pathLst>
            </a:custGeom>
            <a:solidFill>
              <a:srgbClr val="2E2E2E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0" name="Freeform 10"/>
            <p:cNvSpPr/>
            <p:nvPr/>
          </p:nvSpPr>
          <p:spPr>
            <a:xfrm>
              <a:off x="0" y="1057910"/>
              <a:ext cx="27940" cy="384810"/>
            </a:xfrm>
            <a:custGeom>
              <a:avLst/>
              <a:gdLst/>
              <a:ahLst/>
              <a:cxnLst/>
              <a:rect l="l" t="t" r="r" b="b"/>
              <a:pathLst>
                <a:path w="27940" h="384810">
                  <a:moveTo>
                    <a:pt x="0" y="26670"/>
                  </a:moveTo>
                  <a:lnTo>
                    <a:pt x="0" y="356870"/>
                  </a:lnTo>
                  <a:cubicBezTo>
                    <a:pt x="0" y="372110"/>
                    <a:pt x="12700" y="384810"/>
                    <a:pt x="27940" y="384810"/>
                  </a:cubicBezTo>
                  <a:lnTo>
                    <a:pt x="27940" y="0"/>
                  </a:lnTo>
                  <a:cubicBezTo>
                    <a:pt x="12700" y="0"/>
                    <a:pt x="0" y="11430"/>
                    <a:pt x="0" y="26670"/>
                  </a:cubicBezTo>
                  <a:close/>
                </a:path>
              </a:pathLst>
            </a:custGeom>
            <a:solidFill>
              <a:srgbClr val="2E2E2E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Freeform 11"/>
            <p:cNvSpPr/>
            <p:nvPr/>
          </p:nvSpPr>
          <p:spPr>
            <a:xfrm>
              <a:off x="0" y="1526540"/>
              <a:ext cx="27940" cy="386080"/>
            </a:xfrm>
            <a:custGeom>
              <a:avLst/>
              <a:gdLst/>
              <a:ahLst/>
              <a:cxnLst/>
              <a:rect l="l" t="t" r="r" b="b"/>
              <a:pathLst>
                <a:path w="27940" h="386080">
                  <a:moveTo>
                    <a:pt x="0" y="27940"/>
                  </a:moveTo>
                  <a:lnTo>
                    <a:pt x="0" y="358140"/>
                  </a:lnTo>
                  <a:cubicBezTo>
                    <a:pt x="0" y="373380"/>
                    <a:pt x="12700" y="386080"/>
                    <a:pt x="27940" y="386080"/>
                  </a:cubicBezTo>
                  <a:lnTo>
                    <a:pt x="27940" y="0"/>
                  </a:lnTo>
                  <a:cubicBezTo>
                    <a:pt x="12700" y="0"/>
                    <a:pt x="0" y="12700"/>
                    <a:pt x="0" y="27940"/>
                  </a:cubicBezTo>
                  <a:close/>
                </a:path>
              </a:pathLst>
            </a:custGeom>
            <a:solidFill>
              <a:srgbClr val="2E2E2E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Freeform 12"/>
            <p:cNvSpPr/>
            <p:nvPr/>
          </p:nvSpPr>
          <p:spPr>
            <a:xfrm>
              <a:off x="2592070" y="1184910"/>
              <a:ext cx="27940" cy="618490"/>
            </a:xfrm>
            <a:custGeom>
              <a:avLst/>
              <a:gdLst/>
              <a:ahLst/>
              <a:cxnLst/>
              <a:rect l="l" t="t" r="r" b="b"/>
              <a:pathLst>
                <a:path w="27940" h="618490">
                  <a:moveTo>
                    <a:pt x="0" y="0"/>
                  </a:moveTo>
                  <a:lnTo>
                    <a:pt x="0" y="618490"/>
                  </a:lnTo>
                  <a:cubicBezTo>
                    <a:pt x="15240" y="618490"/>
                    <a:pt x="27940" y="605790"/>
                    <a:pt x="27940" y="590550"/>
                  </a:cubicBezTo>
                  <a:lnTo>
                    <a:pt x="27940" y="27940"/>
                  </a:lnTo>
                  <a:cubicBezTo>
                    <a:pt x="27940" y="12700"/>
                    <a:pt x="15240" y="0"/>
                    <a:pt x="0" y="0"/>
                  </a:cubicBezTo>
                  <a:close/>
                </a:path>
              </a:pathLst>
            </a:custGeom>
            <a:solidFill>
              <a:srgbClr val="2E2E2E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Freeform 13"/>
            <p:cNvSpPr/>
            <p:nvPr/>
          </p:nvSpPr>
          <p:spPr>
            <a:xfrm>
              <a:off x="27940" y="0"/>
              <a:ext cx="2564130" cy="5182870"/>
            </a:xfrm>
            <a:custGeom>
              <a:avLst/>
              <a:gdLst/>
              <a:ahLst/>
              <a:cxnLst/>
              <a:rect l="l" t="t" r="r" b="b"/>
              <a:pathLst>
                <a:path w="2564130" h="5182870">
                  <a:moveTo>
                    <a:pt x="2564130" y="1184910"/>
                  </a:moveTo>
                  <a:lnTo>
                    <a:pt x="2564130" y="379730"/>
                  </a:lnTo>
                  <a:cubicBezTo>
                    <a:pt x="2564130" y="353060"/>
                    <a:pt x="2561590" y="327660"/>
                    <a:pt x="2556510" y="303530"/>
                  </a:cubicBezTo>
                  <a:cubicBezTo>
                    <a:pt x="2553970" y="290830"/>
                    <a:pt x="2551430" y="279400"/>
                    <a:pt x="2547620" y="266700"/>
                  </a:cubicBezTo>
                  <a:cubicBezTo>
                    <a:pt x="2542540" y="248920"/>
                    <a:pt x="2534920" y="231140"/>
                    <a:pt x="2527300" y="214630"/>
                  </a:cubicBezTo>
                  <a:cubicBezTo>
                    <a:pt x="2522220" y="203200"/>
                    <a:pt x="2515870" y="193040"/>
                    <a:pt x="2509520" y="182880"/>
                  </a:cubicBezTo>
                  <a:cubicBezTo>
                    <a:pt x="2503170" y="172720"/>
                    <a:pt x="2496820" y="162560"/>
                    <a:pt x="2489200" y="152400"/>
                  </a:cubicBezTo>
                  <a:cubicBezTo>
                    <a:pt x="2477770" y="137160"/>
                    <a:pt x="2466340" y="124460"/>
                    <a:pt x="2453640" y="110490"/>
                  </a:cubicBezTo>
                  <a:cubicBezTo>
                    <a:pt x="2444750" y="101600"/>
                    <a:pt x="2435860" y="93980"/>
                    <a:pt x="2426970" y="86360"/>
                  </a:cubicBezTo>
                  <a:cubicBezTo>
                    <a:pt x="2360930" y="31750"/>
                    <a:pt x="2277110" y="0"/>
                    <a:pt x="2185670" y="0"/>
                  </a:cubicBezTo>
                  <a:lnTo>
                    <a:pt x="379730" y="0"/>
                  </a:lnTo>
                  <a:cubicBezTo>
                    <a:pt x="288290" y="0"/>
                    <a:pt x="203200" y="33020"/>
                    <a:pt x="138430" y="86360"/>
                  </a:cubicBezTo>
                  <a:cubicBezTo>
                    <a:pt x="129540" y="93980"/>
                    <a:pt x="120650" y="102870"/>
                    <a:pt x="111760" y="110490"/>
                  </a:cubicBezTo>
                  <a:cubicBezTo>
                    <a:pt x="99060" y="123190"/>
                    <a:pt x="86360" y="137160"/>
                    <a:pt x="76200" y="152400"/>
                  </a:cubicBezTo>
                  <a:cubicBezTo>
                    <a:pt x="68580" y="162560"/>
                    <a:pt x="62230" y="172720"/>
                    <a:pt x="55880" y="182880"/>
                  </a:cubicBezTo>
                  <a:cubicBezTo>
                    <a:pt x="49530" y="193040"/>
                    <a:pt x="43180" y="204470"/>
                    <a:pt x="38100" y="214630"/>
                  </a:cubicBezTo>
                  <a:cubicBezTo>
                    <a:pt x="29210" y="232410"/>
                    <a:pt x="22860" y="248920"/>
                    <a:pt x="16510" y="266700"/>
                  </a:cubicBezTo>
                  <a:cubicBezTo>
                    <a:pt x="12700" y="279400"/>
                    <a:pt x="10160" y="290830"/>
                    <a:pt x="7620" y="303530"/>
                  </a:cubicBezTo>
                  <a:cubicBezTo>
                    <a:pt x="2540" y="327660"/>
                    <a:pt x="0" y="354330"/>
                    <a:pt x="0" y="379730"/>
                  </a:cubicBezTo>
                  <a:lnTo>
                    <a:pt x="0" y="4803140"/>
                  </a:lnTo>
                  <a:cubicBezTo>
                    <a:pt x="0" y="5012690"/>
                    <a:pt x="170180" y="5182870"/>
                    <a:pt x="379730" y="5182870"/>
                  </a:cubicBezTo>
                  <a:lnTo>
                    <a:pt x="2184400" y="5182870"/>
                  </a:lnTo>
                  <a:cubicBezTo>
                    <a:pt x="2393950" y="5182870"/>
                    <a:pt x="2564130" y="5012690"/>
                    <a:pt x="2564130" y="4803140"/>
                  </a:cubicBezTo>
                  <a:lnTo>
                    <a:pt x="2564130" y="1184910"/>
                  </a:lnTo>
                  <a:close/>
                  <a:moveTo>
                    <a:pt x="2538730" y="1184910"/>
                  </a:moveTo>
                  <a:lnTo>
                    <a:pt x="2538730" y="4804410"/>
                  </a:lnTo>
                  <a:cubicBezTo>
                    <a:pt x="2538730" y="4999990"/>
                    <a:pt x="2379980" y="5158740"/>
                    <a:pt x="2184400" y="5158740"/>
                  </a:cubicBezTo>
                  <a:lnTo>
                    <a:pt x="379730" y="5158740"/>
                  </a:lnTo>
                  <a:cubicBezTo>
                    <a:pt x="184150" y="5158740"/>
                    <a:pt x="25400" y="4999990"/>
                    <a:pt x="25400" y="4804410"/>
                  </a:cubicBezTo>
                  <a:lnTo>
                    <a:pt x="25400" y="381000"/>
                  </a:lnTo>
                  <a:cubicBezTo>
                    <a:pt x="25400" y="184150"/>
                    <a:pt x="184150" y="25400"/>
                    <a:pt x="379730" y="25400"/>
                  </a:cubicBezTo>
                  <a:lnTo>
                    <a:pt x="2184400" y="25400"/>
                  </a:lnTo>
                  <a:cubicBezTo>
                    <a:pt x="2379980" y="25400"/>
                    <a:pt x="2538730" y="184150"/>
                    <a:pt x="2538730" y="379730"/>
                  </a:cubicBezTo>
                  <a:lnTo>
                    <a:pt x="2538730" y="1184910"/>
                  </a:lnTo>
                  <a:close/>
                </a:path>
              </a:pathLst>
            </a:custGeom>
            <a:solidFill>
              <a:srgbClr val="555555"/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4" name="Group 14"/>
          <p:cNvGrpSpPr>
            <a:grpSpLocks noChangeAspect="1"/>
          </p:cNvGrpSpPr>
          <p:nvPr/>
        </p:nvGrpSpPr>
        <p:grpSpPr>
          <a:xfrm>
            <a:off x="3259081" y="3898971"/>
            <a:ext cx="1654991" cy="3274683"/>
            <a:chOff x="0" y="0"/>
            <a:chExt cx="2620010" cy="5184140"/>
          </a:xfrm>
        </p:grpSpPr>
        <p:sp>
          <p:nvSpPr>
            <p:cNvPr id="15" name="Freeform 15"/>
            <p:cNvSpPr/>
            <p:nvPr/>
          </p:nvSpPr>
          <p:spPr>
            <a:xfrm>
              <a:off x="53340" y="25400"/>
              <a:ext cx="2513330" cy="5132070"/>
            </a:xfrm>
            <a:custGeom>
              <a:avLst/>
              <a:gdLst/>
              <a:ahLst/>
              <a:cxnLst/>
              <a:rect l="l" t="t" r="r" b="b"/>
              <a:pathLst>
                <a:path w="2513330" h="5132070">
                  <a:moveTo>
                    <a:pt x="2159000" y="0"/>
                  </a:moveTo>
                  <a:lnTo>
                    <a:pt x="354330" y="0"/>
                  </a:lnTo>
                  <a:cubicBezTo>
                    <a:pt x="158750" y="0"/>
                    <a:pt x="0" y="158750"/>
                    <a:pt x="0" y="354330"/>
                  </a:cubicBezTo>
                  <a:lnTo>
                    <a:pt x="0" y="4777740"/>
                  </a:lnTo>
                  <a:cubicBezTo>
                    <a:pt x="0" y="4973320"/>
                    <a:pt x="158750" y="5132070"/>
                    <a:pt x="354330" y="5132070"/>
                  </a:cubicBezTo>
                  <a:lnTo>
                    <a:pt x="2159000" y="5132070"/>
                  </a:lnTo>
                  <a:cubicBezTo>
                    <a:pt x="2354580" y="5132070"/>
                    <a:pt x="2513330" y="4973320"/>
                    <a:pt x="2513330" y="4777740"/>
                  </a:cubicBezTo>
                  <a:lnTo>
                    <a:pt x="2513330" y="354330"/>
                  </a:lnTo>
                  <a:cubicBezTo>
                    <a:pt x="2513330" y="158750"/>
                    <a:pt x="2354580" y="0"/>
                    <a:pt x="2159000" y="0"/>
                  </a:cubicBezTo>
                  <a:close/>
                  <a:moveTo>
                    <a:pt x="1558290" y="162560"/>
                  </a:moveTo>
                  <a:cubicBezTo>
                    <a:pt x="1576070" y="162560"/>
                    <a:pt x="1590040" y="176530"/>
                    <a:pt x="1590040" y="194310"/>
                  </a:cubicBezTo>
                  <a:cubicBezTo>
                    <a:pt x="1590040" y="212090"/>
                    <a:pt x="1576070" y="226060"/>
                    <a:pt x="1558290" y="226060"/>
                  </a:cubicBezTo>
                  <a:cubicBezTo>
                    <a:pt x="1540510" y="226060"/>
                    <a:pt x="1526540" y="212090"/>
                    <a:pt x="1526540" y="194310"/>
                  </a:cubicBezTo>
                  <a:cubicBezTo>
                    <a:pt x="1526540" y="176530"/>
                    <a:pt x="1541780" y="162560"/>
                    <a:pt x="1558290" y="162560"/>
                  </a:cubicBezTo>
                  <a:close/>
                  <a:moveTo>
                    <a:pt x="1089660" y="172720"/>
                  </a:moveTo>
                  <a:lnTo>
                    <a:pt x="1394460" y="172720"/>
                  </a:lnTo>
                  <a:cubicBezTo>
                    <a:pt x="1405890" y="172720"/>
                    <a:pt x="1416050" y="181610"/>
                    <a:pt x="1416050" y="194310"/>
                  </a:cubicBezTo>
                  <a:cubicBezTo>
                    <a:pt x="1416050" y="207010"/>
                    <a:pt x="1405890" y="215900"/>
                    <a:pt x="1394460" y="215900"/>
                  </a:cubicBezTo>
                  <a:lnTo>
                    <a:pt x="1089660" y="215900"/>
                  </a:lnTo>
                  <a:cubicBezTo>
                    <a:pt x="1078230" y="215900"/>
                    <a:pt x="1068070" y="207010"/>
                    <a:pt x="1068070" y="194310"/>
                  </a:cubicBezTo>
                  <a:cubicBezTo>
                    <a:pt x="1068070" y="181610"/>
                    <a:pt x="1078230" y="172720"/>
                    <a:pt x="1089660" y="172720"/>
                  </a:cubicBezTo>
                  <a:close/>
                  <a:moveTo>
                    <a:pt x="2383790" y="4798060"/>
                  </a:moveTo>
                  <a:cubicBezTo>
                    <a:pt x="2383790" y="4913630"/>
                    <a:pt x="2289810" y="5007610"/>
                    <a:pt x="2174240" y="5007610"/>
                  </a:cubicBezTo>
                  <a:lnTo>
                    <a:pt x="341630" y="5007610"/>
                  </a:lnTo>
                  <a:cubicBezTo>
                    <a:pt x="226060" y="5007610"/>
                    <a:pt x="132080" y="4913630"/>
                    <a:pt x="132080" y="4798060"/>
                  </a:cubicBezTo>
                  <a:lnTo>
                    <a:pt x="132080" y="340360"/>
                  </a:lnTo>
                  <a:cubicBezTo>
                    <a:pt x="132080" y="224790"/>
                    <a:pt x="226060" y="130810"/>
                    <a:pt x="341630" y="130810"/>
                  </a:cubicBezTo>
                  <a:lnTo>
                    <a:pt x="614680" y="130810"/>
                  </a:lnTo>
                  <a:lnTo>
                    <a:pt x="614680" y="187960"/>
                  </a:lnTo>
                  <a:cubicBezTo>
                    <a:pt x="614680" y="252730"/>
                    <a:pt x="668020" y="306070"/>
                    <a:pt x="732790" y="306070"/>
                  </a:cubicBezTo>
                  <a:lnTo>
                    <a:pt x="1783080" y="306070"/>
                  </a:lnTo>
                  <a:cubicBezTo>
                    <a:pt x="1847850" y="306070"/>
                    <a:pt x="1901190" y="252730"/>
                    <a:pt x="1901190" y="187960"/>
                  </a:cubicBezTo>
                  <a:lnTo>
                    <a:pt x="1901190" y="130810"/>
                  </a:lnTo>
                  <a:lnTo>
                    <a:pt x="2172970" y="130810"/>
                  </a:lnTo>
                  <a:cubicBezTo>
                    <a:pt x="2288540" y="130810"/>
                    <a:pt x="2382520" y="224790"/>
                    <a:pt x="2382520" y="340360"/>
                  </a:cubicBezTo>
                  <a:lnTo>
                    <a:pt x="2382520" y="479806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Freeform 16"/>
            <p:cNvSpPr/>
            <p:nvPr/>
          </p:nvSpPr>
          <p:spPr>
            <a:xfrm>
              <a:off x="185420" y="156210"/>
              <a:ext cx="2251710" cy="4876800"/>
            </a:xfrm>
            <a:custGeom>
              <a:avLst/>
              <a:gdLst/>
              <a:ahLst/>
              <a:cxnLst/>
              <a:rect l="l" t="t" r="r" b="b"/>
              <a:pathLst>
                <a:path w="2251710" h="4876800">
                  <a:moveTo>
                    <a:pt x="2040890" y="0"/>
                  </a:moveTo>
                  <a:lnTo>
                    <a:pt x="1769110" y="0"/>
                  </a:lnTo>
                  <a:lnTo>
                    <a:pt x="1769110" y="57150"/>
                  </a:lnTo>
                  <a:cubicBezTo>
                    <a:pt x="1769110" y="121920"/>
                    <a:pt x="1715770" y="175260"/>
                    <a:pt x="1651000" y="175260"/>
                  </a:cubicBezTo>
                  <a:lnTo>
                    <a:pt x="601980" y="175260"/>
                  </a:lnTo>
                  <a:cubicBezTo>
                    <a:pt x="537210" y="175260"/>
                    <a:pt x="483870" y="121920"/>
                    <a:pt x="483870" y="57150"/>
                  </a:cubicBezTo>
                  <a:lnTo>
                    <a:pt x="483870" y="0"/>
                  </a:lnTo>
                  <a:lnTo>
                    <a:pt x="209550" y="0"/>
                  </a:lnTo>
                  <a:cubicBezTo>
                    <a:pt x="93980" y="0"/>
                    <a:pt x="0" y="93980"/>
                    <a:pt x="0" y="209550"/>
                  </a:cubicBezTo>
                  <a:lnTo>
                    <a:pt x="0" y="4667250"/>
                  </a:lnTo>
                  <a:cubicBezTo>
                    <a:pt x="0" y="4782820"/>
                    <a:pt x="93980" y="4876800"/>
                    <a:pt x="209550" y="4876800"/>
                  </a:cubicBezTo>
                  <a:lnTo>
                    <a:pt x="2040890" y="4876800"/>
                  </a:lnTo>
                  <a:cubicBezTo>
                    <a:pt x="2156460" y="4876800"/>
                    <a:pt x="2250440" y="4782820"/>
                    <a:pt x="2250440" y="4667250"/>
                  </a:cubicBezTo>
                  <a:lnTo>
                    <a:pt x="2250440" y="209550"/>
                  </a:lnTo>
                  <a:cubicBezTo>
                    <a:pt x="2251710" y="93980"/>
                    <a:pt x="2157730" y="0"/>
                    <a:pt x="2040890" y="0"/>
                  </a:cubicBezTo>
                  <a:close/>
                </a:path>
              </a:pathLst>
            </a:custGeom>
            <a:blipFill>
              <a:blip r:embed="rId6"/>
              <a:stretch>
                <a:fillRect l="-67" r="-67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Freeform 17"/>
            <p:cNvSpPr/>
            <p:nvPr/>
          </p:nvSpPr>
          <p:spPr>
            <a:xfrm>
              <a:off x="1121410" y="198120"/>
              <a:ext cx="347980" cy="43180"/>
            </a:xfrm>
            <a:custGeom>
              <a:avLst/>
              <a:gdLst/>
              <a:ahLst/>
              <a:cxnLst/>
              <a:rect l="l" t="t" r="r" b="b"/>
              <a:pathLst>
                <a:path w="347980" h="43180">
                  <a:moveTo>
                    <a:pt x="326390" y="0"/>
                  </a:moveTo>
                  <a:lnTo>
                    <a:pt x="21590" y="0"/>
                  </a:lnTo>
                  <a:cubicBezTo>
                    <a:pt x="10160" y="0"/>
                    <a:pt x="0" y="8890"/>
                    <a:pt x="0" y="21590"/>
                  </a:cubicBezTo>
                  <a:cubicBezTo>
                    <a:pt x="0" y="34290"/>
                    <a:pt x="10160" y="43180"/>
                    <a:pt x="21590" y="43180"/>
                  </a:cubicBezTo>
                  <a:lnTo>
                    <a:pt x="326390" y="43180"/>
                  </a:lnTo>
                  <a:cubicBezTo>
                    <a:pt x="337820" y="43180"/>
                    <a:pt x="347980" y="34290"/>
                    <a:pt x="347980" y="21590"/>
                  </a:cubicBezTo>
                  <a:cubicBezTo>
                    <a:pt x="347980" y="8890"/>
                    <a:pt x="337820" y="0"/>
                    <a:pt x="326390" y="0"/>
                  </a:cubicBezTo>
                  <a:close/>
                </a:path>
              </a:pathLst>
            </a:custGeom>
            <a:solidFill>
              <a:srgbClr val="555555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Freeform 18"/>
            <p:cNvSpPr/>
            <p:nvPr/>
          </p:nvSpPr>
          <p:spPr>
            <a:xfrm>
              <a:off x="1578312" y="187909"/>
              <a:ext cx="66636" cy="63602"/>
            </a:xfrm>
            <a:custGeom>
              <a:avLst/>
              <a:gdLst/>
              <a:ahLst/>
              <a:cxnLst/>
              <a:rect l="l" t="t" r="r" b="b"/>
              <a:pathLst>
                <a:path w="66636" h="63602">
                  <a:moveTo>
                    <a:pt x="33318" y="51"/>
                  </a:moveTo>
                  <a:cubicBezTo>
                    <a:pt x="21941" y="0"/>
                    <a:pt x="11406" y="6040"/>
                    <a:pt x="5703" y="15885"/>
                  </a:cubicBezTo>
                  <a:cubicBezTo>
                    <a:pt x="0" y="25729"/>
                    <a:pt x="0" y="37873"/>
                    <a:pt x="5703" y="47717"/>
                  </a:cubicBezTo>
                  <a:cubicBezTo>
                    <a:pt x="11406" y="57562"/>
                    <a:pt x="21941" y="63602"/>
                    <a:pt x="33318" y="63551"/>
                  </a:cubicBezTo>
                  <a:cubicBezTo>
                    <a:pt x="44695" y="63602"/>
                    <a:pt x="55230" y="57562"/>
                    <a:pt x="60933" y="47717"/>
                  </a:cubicBezTo>
                  <a:cubicBezTo>
                    <a:pt x="66636" y="37873"/>
                    <a:pt x="66636" y="25729"/>
                    <a:pt x="60933" y="15885"/>
                  </a:cubicBezTo>
                  <a:cubicBezTo>
                    <a:pt x="55230" y="6040"/>
                    <a:pt x="44695" y="0"/>
                    <a:pt x="33318" y="51"/>
                  </a:cubicBezTo>
                  <a:close/>
                </a:path>
              </a:pathLst>
            </a:custGeom>
            <a:solidFill>
              <a:srgbClr val="555555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Freeform 19"/>
            <p:cNvSpPr/>
            <p:nvPr/>
          </p:nvSpPr>
          <p:spPr>
            <a:xfrm>
              <a:off x="0" y="685800"/>
              <a:ext cx="27940" cy="213360"/>
            </a:xfrm>
            <a:custGeom>
              <a:avLst/>
              <a:gdLst/>
              <a:ahLst/>
              <a:cxnLst/>
              <a:rect l="l" t="t" r="r" b="b"/>
              <a:pathLst>
                <a:path w="27940" h="213360">
                  <a:moveTo>
                    <a:pt x="0" y="26670"/>
                  </a:moveTo>
                  <a:lnTo>
                    <a:pt x="0" y="185420"/>
                  </a:lnTo>
                  <a:cubicBezTo>
                    <a:pt x="0" y="200660"/>
                    <a:pt x="12700" y="213360"/>
                    <a:pt x="27940" y="213360"/>
                  </a:cubicBezTo>
                  <a:lnTo>
                    <a:pt x="27940" y="0"/>
                  </a:lnTo>
                  <a:cubicBezTo>
                    <a:pt x="12700" y="0"/>
                    <a:pt x="0" y="11430"/>
                    <a:pt x="0" y="26670"/>
                  </a:cubicBezTo>
                  <a:close/>
                </a:path>
              </a:pathLst>
            </a:custGeom>
            <a:solidFill>
              <a:srgbClr val="2E2E2E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Freeform 20"/>
            <p:cNvSpPr/>
            <p:nvPr/>
          </p:nvSpPr>
          <p:spPr>
            <a:xfrm>
              <a:off x="0" y="1057910"/>
              <a:ext cx="27940" cy="384810"/>
            </a:xfrm>
            <a:custGeom>
              <a:avLst/>
              <a:gdLst/>
              <a:ahLst/>
              <a:cxnLst/>
              <a:rect l="l" t="t" r="r" b="b"/>
              <a:pathLst>
                <a:path w="27940" h="384810">
                  <a:moveTo>
                    <a:pt x="0" y="26670"/>
                  </a:moveTo>
                  <a:lnTo>
                    <a:pt x="0" y="356870"/>
                  </a:lnTo>
                  <a:cubicBezTo>
                    <a:pt x="0" y="372110"/>
                    <a:pt x="12700" y="384810"/>
                    <a:pt x="27940" y="384810"/>
                  </a:cubicBezTo>
                  <a:lnTo>
                    <a:pt x="27940" y="0"/>
                  </a:lnTo>
                  <a:cubicBezTo>
                    <a:pt x="12700" y="0"/>
                    <a:pt x="0" y="11430"/>
                    <a:pt x="0" y="26670"/>
                  </a:cubicBezTo>
                  <a:close/>
                </a:path>
              </a:pathLst>
            </a:custGeom>
            <a:solidFill>
              <a:srgbClr val="2E2E2E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Freeform 21"/>
            <p:cNvSpPr/>
            <p:nvPr/>
          </p:nvSpPr>
          <p:spPr>
            <a:xfrm>
              <a:off x="0" y="1526540"/>
              <a:ext cx="27940" cy="386080"/>
            </a:xfrm>
            <a:custGeom>
              <a:avLst/>
              <a:gdLst/>
              <a:ahLst/>
              <a:cxnLst/>
              <a:rect l="l" t="t" r="r" b="b"/>
              <a:pathLst>
                <a:path w="27940" h="386080">
                  <a:moveTo>
                    <a:pt x="0" y="27940"/>
                  </a:moveTo>
                  <a:lnTo>
                    <a:pt x="0" y="358140"/>
                  </a:lnTo>
                  <a:cubicBezTo>
                    <a:pt x="0" y="373380"/>
                    <a:pt x="12700" y="386080"/>
                    <a:pt x="27940" y="386080"/>
                  </a:cubicBezTo>
                  <a:lnTo>
                    <a:pt x="27940" y="0"/>
                  </a:lnTo>
                  <a:cubicBezTo>
                    <a:pt x="12700" y="0"/>
                    <a:pt x="0" y="12700"/>
                    <a:pt x="0" y="27940"/>
                  </a:cubicBezTo>
                  <a:close/>
                </a:path>
              </a:pathLst>
            </a:custGeom>
            <a:solidFill>
              <a:srgbClr val="2E2E2E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2" name="Freeform 22"/>
            <p:cNvSpPr/>
            <p:nvPr/>
          </p:nvSpPr>
          <p:spPr>
            <a:xfrm>
              <a:off x="2592070" y="1184910"/>
              <a:ext cx="27940" cy="618490"/>
            </a:xfrm>
            <a:custGeom>
              <a:avLst/>
              <a:gdLst/>
              <a:ahLst/>
              <a:cxnLst/>
              <a:rect l="l" t="t" r="r" b="b"/>
              <a:pathLst>
                <a:path w="27940" h="618490">
                  <a:moveTo>
                    <a:pt x="0" y="0"/>
                  </a:moveTo>
                  <a:lnTo>
                    <a:pt x="0" y="618490"/>
                  </a:lnTo>
                  <a:cubicBezTo>
                    <a:pt x="15240" y="618490"/>
                    <a:pt x="27940" y="605790"/>
                    <a:pt x="27940" y="590550"/>
                  </a:cubicBezTo>
                  <a:lnTo>
                    <a:pt x="27940" y="27940"/>
                  </a:lnTo>
                  <a:cubicBezTo>
                    <a:pt x="27940" y="12700"/>
                    <a:pt x="15240" y="0"/>
                    <a:pt x="0" y="0"/>
                  </a:cubicBezTo>
                  <a:close/>
                </a:path>
              </a:pathLst>
            </a:custGeom>
            <a:solidFill>
              <a:srgbClr val="2E2E2E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3" name="Freeform 23"/>
            <p:cNvSpPr/>
            <p:nvPr/>
          </p:nvSpPr>
          <p:spPr>
            <a:xfrm>
              <a:off x="27940" y="0"/>
              <a:ext cx="2564130" cy="5182870"/>
            </a:xfrm>
            <a:custGeom>
              <a:avLst/>
              <a:gdLst/>
              <a:ahLst/>
              <a:cxnLst/>
              <a:rect l="l" t="t" r="r" b="b"/>
              <a:pathLst>
                <a:path w="2564130" h="5182870">
                  <a:moveTo>
                    <a:pt x="2564130" y="1184910"/>
                  </a:moveTo>
                  <a:lnTo>
                    <a:pt x="2564130" y="379730"/>
                  </a:lnTo>
                  <a:cubicBezTo>
                    <a:pt x="2564130" y="353060"/>
                    <a:pt x="2561590" y="327660"/>
                    <a:pt x="2556510" y="303530"/>
                  </a:cubicBezTo>
                  <a:cubicBezTo>
                    <a:pt x="2553970" y="290830"/>
                    <a:pt x="2551430" y="279400"/>
                    <a:pt x="2547620" y="266700"/>
                  </a:cubicBezTo>
                  <a:cubicBezTo>
                    <a:pt x="2542540" y="248920"/>
                    <a:pt x="2534920" y="231140"/>
                    <a:pt x="2527300" y="214630"/>
                  </a:cubicBezTo>
                  <a:cubicBezTo>
                    <a:pt x="2522220" y="203200"/>
                    <a:pt x="2515870" y="193040"/>
                    <a:pt x="2509520" y="182880"/>
                  </a:cubicBezTo>
                  <a:cubicBezTo>
                    <a:pt x="2503170" y="172720"/>
                    <a:pt x="2496820" y="162560"/>
                    <a:pt x="2489200" y="152400"/>
                  </a:cubicBezTo>
                  <a:cubicBezTo>
                    <a:pt x="2477770" y="137160"/>
                    <a:pt x="2466340" y="124460"/>
                    <a:pt x="2453640" y="110490"/>
                  </a:cubicBezTo>
                  <a:cubicBezTo>
                    <a:pt x="2444750" y="101600"/>
                    <a:pt x="2435860" y="93980"/>
                    <a:pt x="2426970" y="86360"/>
                  </a:cubicBezTo>
                  <a:cubicBezTo>
                    <a:pt x="2360930" y="31750"/>
                    <a:pt x="2277110" y="0"/>
                    <a:pt x="2185670" y="0"/>
                  </a:cubicBezTo>
                  <a:lnTo>
                    <a:pt x="379730" y="0"/>
                  </a:lnTo>
                  <a:cubicBezTo>
                    <a:pt x="288290" y="0"/>
                    <a:pt x="203200" y="33020"/>
                    <a:pt x="138430" y="86360"/>
                  </a:cubicBezTo>
                  <a:cubicBezTo>
                    <a:pt x="129540" y="93980"/>
                    <a:pt x="120650" y="102870"/>
                    <a:pt x="111760" y="110490"/>
                  </a:cubicBezTo>
                  <a:cubicBezTo>
                    <a:pt x="99060" y="123190"/>
                    <a:pt x="86360" y="137160"/>
                    <a:pt x="76200" y="152400"/>
                  </a:cubicBezTo>
                  <a:cubicBezTo>
                    <a:pt x="68580" y="162560"/>
                    <a:pt x="62230" y="172720"/>
                    <a:pt x="55880" y="182880"/>
                  </a:cubicBezTo>
                  <a:cubicBezTo>
                    <a:pt x="49530" y="193040"/>
                    <a:pt x="43180" y="204470"/>
                    <a:pt x="38100" y="214630"/>
                  </a:cubicBezTo>
                  <a:cubicBezTo>
                    <a:pt x="29210" y="232410"/>
                    <a:pt x="22860" y="248920"/>
                    <a:pt x="16510" y="266700"/>
                  </a:cubicBezTo>
                  <a:cubicBezTo>
                    <a:pt x="12700" y="279400"/>
                    <a:pt x="10160" y="290830"/>
                    <a:pt x="7620" y="303530"/>
                  </a:cubicBezTo>
                  <a:cubicBezTo>
                    <a:pt x="2540" y="327660"/>
                    <a:pt x="0" y="354330"/>
                    <a:pt x="0" y="379730"/>
                  </a:cubicBezTo>
                  <a:lnTo>
                    <a:pt x="0" y="4803140"/>
                  </a:lnTo>
                  <a:cubicBezTo>
                    <a:pt x="0" y="5012690"/>
                    <a:pt x="170180" y="5182870"/>
                    <a:pt x="379730" y="5182870"/>
                  </a:cubicBezTo>
                  <a:lnTo>
                    <a:pt x="2184400" y="5182870"/>
                  </a:lnTo>
                  <a:cubicBezTo>
                    <a:pt x="2393950" y="5182870"/>
                    <a:pt x="2564130" y="5012690"/>
                    <a:pt x="2564130" y="4803140"/>
                  </a:cubicBezTo>
                  <a:lnTo>
                    <a:pt x="2564130" y="1184910"/>
                  </a:lnTo>
                  <a:close/>
                  <a:moveTo>
                    <a:pt x="2538730" y="1184910"/>
                  </a:moveTo>
                  <a:lnTo>
                    <a:pt x="2538730" y="4804410"/>
                  </a:lnTo>
                  <a:cubicBezTo>
                    <a:pt x="2538730" y="4999990"/>
                    <a:pt x="2379980" y="5158740"/>
                    <a:pt x="2184400" y="5158740"/>
                  </a:cubicBezTo>
                  <a:lnTo>
                    <a:pt x="379730" y="5158740"/>
                  </a:lnTo>
                  <a:cubicBezTo>
                    <a:pt x="184150" y="5158740"/>
                    <a:pt x="25400" y="4999990"/>
                    <a:pt x="25400" y="4804410"/>
                  </a:cubicBezTo>
                  <a:lnTo>
                    <a:pt x="25400" y="381000"/>
                  </a:lnTo>
                  <a:cubicBezTo>
                    <a:pt x="25400" y="184150"/>
                    <a:pt x="184150" y="25400"/>
                    <a:pt x="379730" y="25400"/>
                  </a:cubicBezTo>
                  <a:lnTo>
                    <a:pt x="2184400" y="25400"/>
                  </a:lnTo>
                  <a:cubicBezTo>
                    <a:pt x="2379980" y="25400"/>
                    <a:pt x="2538730" y="184150"/>
                    <a:pt x="2538730" y="379730"/>
                  </a:cubicBezTo>
                  <a:lnTo>
                    <a:pt x="2538730" y="1184910"/>
                  </a:lnTo>
                  <a:close/>
                </a:path>
              </a:pathLst>
            </a:custGeom>
            <a:solidFill>
              <a:srgbClr val="555555"/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24" name="Group 24"/>
          <p:cNvGrpSpPr>
            <a:grpSpLocks noChangeAspect="1"/>
          </p:cNvGrpSpPr>
          <p:nvPr/>
        </p:nvGrpSpPr>
        <p:grpSpPr>
          <a:xfrm>
            <a:off x="1871509" y="3626846"/>
            <a:ext cx="1930049" cy="3818933"/>
            <a:chOff x="0" y="0"/>
            <a:chExt cx="2620010" cy="5184140"/>
          </a:xfrm>
        </p:grpSpPr>
        <p:sp>
          <p:nvSpPr>
            <p:cNvPr id="25" name="Freeform 25"/>
            <p:cNvSpPr/>
            <p:nvPr/>
          </p:nvSpPr>
          <p:spPr>
            <a:xfrm>
              <a:off x="53340" y="25400"/>
              <a:ext cx="2513330" cy="5132070"/>
            </a:xfrm>
            <a:custGeom>
              <a:avLst/>
              <a:gdLst/>
              <a:ahLst/>
              <a:cxnLst/>
              <a:rect l="l" t="t" r="r" b="b"/>
              <a:pathLst>
                <a:path w="2513330" h="5132070">
                  <a:moveTo>
                    <a:pt x="2159000" y="0"/>
                  </a:moveTo>
                  <a:lnTo>
                    <a:pt x="354330" y="0"/>
                  </a:lnTo>
                  <a:cubicBezTo>
                    <a:pt x="158750" y="0"/>
                    <a:pt x="0" y="158750"/>
                    <a:pt x="0" y="354330"/>
                  </a:cubicBezTo>
                  <a:lnTo>
                    <a:pt x="0" y="4777740"/>
                  </a:lnTo>
                  <a:cubicBezTo>
                    <a:pt x="0" y="4973320"/>
                    <a:pt x="158750" y="5132070"/>
                    <a:pt x="354330" y="5132070"/>
                  </a:cubicBezTo>
                  <a:lnTo>
                    <a:pt x="2159000" y="5132070"/>
                  </a:lnTo>
                  <a:cubicBezTo>
                    <a:pt x="2354580" y="5132070"/>
                    <a:pt x="2513330" y="4973320"/>
                    <a:pt x="2513330" y="4777740"/>
                  </a:cubicBezTo>
                  <a:lnTo>
                    <a:pt x="2513330" y="354330"/>
                  </a:lnTo>
                  <a:cubicBezTo>
                    <a:pt x="2513330" y="158750"/>
                    <a:pt x="2354580" y="0"/>
                    <a:pt x="2159000" y="0"/>
                  </a:cubicBezTo>
                  <a:close/>
                  <a:moveTo>
                    <a:pt x="1558290" y="162560"/>
                  </a:moveTo>
                  <a:cubicBezTo>
                    <a:pt x="1576070" y="162560"/>
                    <a:pt x="1590040" y="176530"/>
                    <a:pt x="1590040" y="194310"/>
                  </a:cubicBezTo>
                  <a:cubicBezTo>
                    <a:pt x="1590040" y="212090"/>
                    <a:pt x="1576070" y="226060"/>
                    <a:pt x="1558290" y="226060"/>
                  </a:cubicBezTo>
                  <a:cubicBezTo>
                    <a:pt x="1540510" y="226060"/>
                    <a:pt x="1526540" y="212090"/>
                    <a:pt x="1526540" y="194310"/>
                  </a:cubicBezTo>
                  <a:cubicBezTo>
                    <a:pt x="1526540" y="176530"/>
                    <a:pt x="1541780" y="162560"/>
                    <a:pt x="1558290" y="162560"/>
                  </a:cubicBezTo>
                  <a:close/>
                  <a:moveTo>
                    <a:pt x="1089660" y="172720"/>
                  </a:moveTo>
                  <a:lnTo>
                    <a:pt x="1394460" y="172720"/>
                  </a:lnTo>
                  <a:cubicBezTo>
                    <a:pt x="1405890" y="172720"/>
                    <a:pt x="1416050" y="181610"/>
                    <a:pt x="1416050" y="194310"/>
                  </a:cubicBezTo>
                  <a:cubicBezTo>
                    <a:pt x="1416050" y="207010"/>
                    <a:pt x="1405890" y="215900"/>
                    <a:pt x="1394460" y="215900"/>
                  </a:cubicBezTo>
                  <a:lnTo>
                    <a:pt x="1089660" y="215900"/>
                  </a:lnTo>
                  <a:cubicBezTo>
                    <a:pt x="1078230" y="215900"/>
                    <a:pt x="1068070" y="207010"/>
                    <a:pt x="1068070" y="194310"/>
                  </a:cubicBezTo>
                  <a:cubicBezTo>
                    <a:pt x="1068070" y="181610"/>
                    <a:pt x="1078230" y="172720"/>
                    <a:pt x="1089660" y="172720"/>
                  </a:cubicBezTo>
                  <a:close/>
                  <a:moveTo>
                    <a:pt x="2383790" y="4798060"/>
                  </a:moveTo>
                  <a:cubicBezTo>
                    <a:pt x="2383790" y="4913630"/>
                    <a:pt x="2289810" y="5007610"/>
                    <a:pt x="2174240" y="5007610"/>
                  </a:cubicBezTo>
                  <a:lnTo>
                    <a:pt x="341630" y="5007610"/>
                  </a:lnTo>
                  <a:cubicBezTo>
                    <a:pt x="226060" y="5007610"/>
                    <a:pt x="132080" y="4913630"/>
                    <a:pt x="132080" y="4798060"/>
                  </a:cubicBezTo>
                  <a:lnTo>
                    <a:pt x="132080" y="340360"/>
                  </a:lnTo>
                  <a:cubicBezTo>
                    <a:pt x="132080" y="224790"/>
                    <a:pt x="226060" y="130810"/>
                    <a:pt x="341630" y="130810"/>
                  </a:cubicBezTo>
                  <a:lnTo>
                    <a:pt x="614680" y="130810"/>
                  </a:lnTo>
                  <a:lnTo>
                    <a:pt x="614680" y="187960"/>
                  </a:lnTo>
                  <a:cubicBezTo>
                    <a:pt x="614680" y="252730"/>
                    <a:pt x="668020" y="306070"/>
                    <a:pt x="732790" y="306070"/>
                  </a:cubicBezTo>
                  <a:lnTo>
                    <a:pt x="1783080" y="306070"/>
                  </a:lnTo>
                  <a:cubicBezTo>
                    <a:pt x="1847850" y="306070"/>
                    <a:pt x="1901190" y="252730"/>
                    <a:pt x="1901190" y="187960"/>
                  </a:cubicBezTo>
                  <a:lnTo>
                    <a:pt x="1901190" y="130810"/>
                  </a:lnTo>
                  <a:lnTo>
                    <a:pt x="2172970" y="130810"/>
                  </a:lnTo>
                  <a:cubicBezTo>
                    <a:pt x="2288540" y="130810"/>
                    <a:pt x="2382520" y="224790"/>
                    <a:pt x="2382520" y="340360"/>
                  </a:cubicBezTo>
                  <a:lnTo>
                    <a:pt x="2382520" y="479806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6" name="Freeform 26"/>
            <p:cNvSpPr/>
            <p:nvPr/>
          </p:nvSpPr>
          <p:spPr>
            <a:xfrm>
              <a:off x="185420" y="156210"/>
              <a:ext cx="2251710" cy="4876800"/>
            </a:xfrm>
            <a:custGeom>
              <a:avLst/>
              <a:gdLst/>
              <a:ahLst/>
              <a:cxnLst/>
              <a:rect l="l" t="t" r="r" b="b"/>
              <a:pathLst>
                <a:path w="2251710" h="4876800">
                  <a:moveTo>
                    <a:pt x="2040890" y="0"/>
                  </a:moveTo>
                  <a:lnTo>
                    <a:pt x="1769110" y="0"/>
                  </a:lnTo>
                  <a:lnTo>
                    <a:pt x="1769110" y="57150"/>
                  </a:lnTo>
                  <a:cubicBezTo>
                    <a:pt x="1769110" y="121920"/>
                    <a:pt x="1715770" y="175260"/>
                    <a:pt x="1651000" y="175260"/>
                  </a:cubicBezTo>
                  <a:lnTo>
                    <a:pt x="601980" y="175260"/>
                  </a:lnTo>
                  <a:cubicBezTo>
                    <a:pt x="537210" y="175260"/>
                    <a:pt x="483870" y="121920"/>
                    <a:pt x="483870" y="57150"/>
                  </a:cubicBezTo>
                  <a:lnTo>
                    <a:pt x="483870" y="0"/>
                  </a:lnTo>
                  <a:lnTo>
                    <a:pt x="209550" y="0"/>
                  </a:lnTo>
                  <a:cubicBezTo>
                    <a:pt x="93980" y="0"/>
                    <a:pt x="0" y="93980"/>
                    <a:pt x="0" y="209550"/>
                  </a:cubicBezTo>
                  <a:lnTo>
                    <a:pt x="0" y="4667250"/>
                  </a:lnTo>
                  <a:cubicBezTo>
                    <a:pt x="0" y="4782820"/>
                    <a:pt x="93980" y="4876800"/>
                    <a:pt x="209550" y="4876800"/>
                  </a:cubicBezTo>
                  <a:lnTo>
                    <a:pt x="2040890" y="4876800"/>
                  </a:lnTo>
                  <a:cubicBezTo>
                    <a:pt x="2156460" y="4876800"/>
                    <a:pt x="2250440" y="4782820"/>
                    <a:pt x="2250440" y="4667250"/>
                  </a:cubicBezTo>
                  <a:lnTo>
                    <a:pt x="2250440" y="209550"/>
                  </a:lnTo>
                  <a:cubicBezTo>
                    <a:pt x="2251710" y="93980"/>
                    <a:pt x="2157730" y="0"/>
                    <a:pt x="2040890" y="0"/>
                  </a:cubicBezTo>
                  <a:close/>
                </a:path>
              </a:pathLst>
            </a:custGeom>
            <a:blipFill>
              <a:blip r:embed="rId7"/>
              <a:stretch>
                <a:fillRect t="-22" b="-22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7" name="Freeform 27"/>
            <p:cNvSpPr/>
            <p:nvPr/>
          </p:nvSpPr>
          <p:spPr>
            <a:xfrm>
              <a:off x="1121410" y="198120"/>
              <a:ext cx="347980" cy="43180"/>
            </a:xfrm>
            <a:custGeom>
              <a:avLst/>
              <a:gdLst/>
              <a:ahLst/>
              <a:cxnLst/>
              <a:rect l="l" t="t" r="r" b="b"/>
              <a:pathLst>
                <a:path w="347980" h="43180">
                  <a:moveTo>
                    <a:pt x="326390" y="0"/>
                  </a:moveTo>
                  <a:lnTo>
                    <a:pt x="21590" y="0"/>
                  </a:lnTo>
                  <a:cubicBezTo>
                    <a:pt x="10160" y="0"/>
                    <a:pt x="0" y="8890"/>
                    <a:pt x="0" y="21590"/>
                  </a:cubicBezTo>
                  <a:cubicBezTo>
                    <a:pt x="0" y="34290"/>
                    <a:pt x="10160" y="43180"/>
                    <a:pt x="21590" y="43180"/>
                  </a:cubicBezTo>
                  <a:lnTo>
                    <a:pt x="326390" y="43180"/>
                  </a:lnTo>
                  <a:cubicBezTo>
                    <a:pt x="337820" y="43180"/>
                    <a:pt x="347980" y="34290"/>
                    <a:pt x="347980" y="21590"/>
                  </a:cubicBezTo>
                  <a:cubicBezTo>
                    <a:pt x="347980" y="8890"/>
                    <a:pt x="337820" y="0"/>
                    <a:pt x="326390" y="0"/>
                  </a:cubicBezTo>
                  <a:close/>
                </a:path>
              </a:pathLst>
            </a:custGeom>
            <a:solidFill>
              <a:srgbClr val="555555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8" name="Freeform 28"/>
            <p:cNvSpPr/>
            <p:nvPr/>
          </p:nvSpPr>
          <p:spPr>
            <a:xfrm>
              <a:off x="1578312" y="187909"/>
              <a:ext cx="66636" cy="63602"/>
            </a:xfrm>
            <a:custGeom>
              <a:avLst/>
              <a:gdLst/>
              <a:ahLst/>
              <a:cxnLst/>
              <a:rect l="l" t="t" r="r" b="b"/>
              <a:pathLst>
                <a:path w="66636" h="63602">
                  <a:moveTo>
                    <a:pt x="33318" y="51"/>
                  </a:moveTo>
                  <a:cubicBezTo>
                    <a:pt x="21941" y="0"/>
                    <a:pt x="11406" y="6040"/>
                    <a:pt x="5703" y="15885"/>
                  </a:cubicBezTo>
                  <a:cubicBezTo>
                    <a:pt x="0" y="25729"/>
                    <a:pt x="0" y="37873"/>
                    <a:pt x="5703" y="47717"/>
                  </a:cubicBezTo>
                  <a:cubicBezTo>
                    <a:pt x="11406" y="57562"/>
                    <a:pt x="21941" y="63602"/>
                    <a:pt x="33318" y="63551"/>
                  </a:cubicBezTo>
                  <a:cubicBezTo>
                    <a:pt x="44695" y="63602"/>
                    <a:pt x="55230" y="57562"/>
                    <a:pt x="60933" y="47717"/>
                  </a:cubicBezTo>
                  <a:cubicBezTo>
                    <a:pt x="66636" y="37873"/>
                    <a:pt x="66636" y="25729"/>
                    <a:pt x="60933" y="15885"/>
                  </a:cubicBezTo>
                  <a:cubicBezTo>
                    <a:pt x="55230" y="6040"/>
                    <a:pt x="44695" y="0"/>
                    <a:pt x="33318" y="51"/>
                  </a:cubicBezTo>
                  <a:close/>
                </a:path>
              </a:pathLst>
            </a:custGeom>
            <a:solidFill>
              <a:srgbClr val="555555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Freeform 29"/>
            <p:cNvSpPr/>
            <p:nvPr/>
          </p:nvSpPr>
          <p:spPr>
            <a:xfrm>
              <a:off x="0" y="685800"/>
              <a:ext cx="27940" cy="213360"/>
            </a:xfrm>
            <a:custGeom>
              <a:avLst/>
              <a:gdLst/>
              <a:ahLst/>
              <a:cxnLst/>
              <a:rect l="l" t="t" r="r" b="b"/>
              <a:pathLst>
                <a:path w="27940" h="213360">
                  <a:moveTo>
                    <a:pt x="0" y="26670"/>
                  </a:moveTo>
                  <a:lnTo>
                    <a:pt x="0" y="185420"/>
                  </a:lnTo>
                  <a:cubicBezTo>
                    <a:pt x="0" y="200660"/>
                    <a:pt x="12700" y="213360"/>
                    <a:pt x="27940" y="213360"/>
                  </a:cubicBezTo>
                  <a:lnTo>
                    <a:pt x="27940" y="0"/>
                  </a:lnTo>
                  <a:cubicBezTo>
                    <a:pt x="12700" y="0"/>
                    <a:pt x="0" y="11430"/>
                    <a:pt x="0" y="26670"/>
                  </a:cubicBezTo>
                  <a:close/>
                </a:path>
              </a:pathLst>
            </a:custGeom>
            <a:solidFill>
              <a:srgbClr val="2E2E2E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30" name="Freeform 30"/>
            <p:cNvSpPr/>
            <p:nvPr/>
          </p:nvSpPr>
          <p:spPr>
            <a:xfrm>
              <a:off x="0" y="1057910"/>
              <a:ext cx="27940" cy="384810"/>
            </a:xfrm>
            <a:custGeom>
              <a:avLst/>
              <a:gdLst/>
              <a:ahLst/>
              <a:cxnLst/>
              <a:rect l="l" t="t" r="r" b="b"/>
              <a:pathLst>
                <a:path w="27940" h="384810">
                  <a:moveTo>
                    <a:pt x="0" y="26670"/>
                  </a:moveTo>
                  <a:lnTo>
                    <a:pt x="0" y="356870"/>
                  </a:lnTo>
                  <a:cubicBezTo>
                    <a:pt x="0" y="372110"/>
                    <a:pt x="12700" y="384810"/>
                    <a:pt x="27940" y="384810"/>
                  </a:cubicBezTo>
                  <a:lnTo>
                    <a:pt x="27940" y="0"/>
                  </a:lnTo>
                  <a:cubicBezTo>
                    <a:pt x="12700" y="0"/>
                    <a:pt x="0" y="11430"/>
                    <a:pt x="0" y="26670"/>
                  </a:cubicBezTo>
                  <a:close/>
                </a:path>
              </a:pathLst>
            </a:custGeom>
            <a:solidFill>
              <a:srgbClr val="2E2E2E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31" name="Freeform 31"/>
            <p:cNvSpPr/>
            <p:nvPr/>
          </p:nvSpPr>
          <p:spPr>
            <a:xfrm>
              <a:off x="0" y="1526540"/>
              <a:ext cx="27940" cy="386080"/>
            </a:xfrm>
            <a:custGeom>
              <a:avLst/>
              <a:gdLst/>
              <a:ahLst/>
              <a:cxnLst/>
              <a:rect l="l" t="t" r="r" b="b"/>
              <a:pathLst>
                <a:path w="27940" h="386080">
                  <a:moveTo>
                    <a:pt x="0" y="27940"/>
                  </a:moveTo>
                  <a:lnTo>
                    <a:pt x="0" y="358140"/>
                  </a:lnTo>
                  <a:cubicBezTo>
                    <a:pt x="0" y="373380"/>
                    <a:pt x="12700" y="386080"/>
                    <a:pt x="27940" y="386080"/>
                  </a:cubicBezTo>
                  <a:lnTo>
                    <a:pt x="27940" y="0"/>
                  </a:lnTo>
                  <a:cubicBezTo>
                    <a:pt x="12700" y="0"/>
                    <a:pt x="0" y="12700"/>
                    <a:pt x="0" y="27940"/>
                  </a:cubicBezTo>
                  <a:close/>
                </a:path>
              </a:pathLst>
            </a:custGeom>
            <a:solidFill>
              <a:srgbClr val="2E2E2E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32" name="Freeform 32"/>
            <p:cNvSpPr/>
            <p:nvPr/>
          </p:nvSpPr>
          <p:spPr>
            <a:xfrm>
              <a:off x="2592070" y="1184910"/>
              <a:ext cx="27940" cy="618490"/>
            </a:xfrm>
            <a:custGeom>
              <a:avLst/>
              <a:gdLst/>
              <a:ahLst/>
              <a:cxnLst/>
              <a:rect l="l" t="t" r="r" b="b"/>
              <a:pathLst>
                <a:path w="27940" h="618490">
                  <a:moveTo>
                    <a:pt x="0" y="0"/>
                  </a:moveTo>
                  <a:lnTo>
                    <a:pt x="0" y="618490"/>
                  </a:lnTo>
                  <a:cubicBezTo>
                    <a:pt x="15240" y="618490"/>
                    <a:pt x="27940" y="605790"/>
                    <a:pt x="27940" y="590550"/>
                  </a:cubicBezTo>
                  <a:lnTo>
                    <a:pt x="27940" y="27940"/>
                  </a:lnTo>
                  <a:cubicBezTo>
                    <a:pt x="27940" y="12700"/>
                    <a:pt x="15240" y="0"/>
                    <a:pt x="0" y="0"/>
                  </a:cubicBezTo>
                  <a:close/>
                </a:path>
              </a:pathLst>
            </a:custGeom>
            <a:solidFill>
              <a:srgbClr val="2E2E2E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33" name="Freeform 33"/>
            <p:cNvSpPr/>
            <p:nvPr/>
          </p:nvSpPr>
          <p:spPr>
            <a:xfrm>
              <a:off x="27940" y="0"/>
              <a:ext cx="2564130" cy="5182870"/>
            </a:xfrm>
            <a:custGeom>
              <a:avLst/>
              <a:gdLst/>
              <a:ahLst/>
              <a:cxnLst/>
              <a:rect l="l" t="t" r="r" b="b"/>
              <a:pathLst>
                <a:path w="2564130" h="5182870">
                  <a:moveTo>
                    <a:pt x="2564130" y="1184910"/>
                  </a:moveTo>
                  <a:lnTo>
                    <a:pt x="2564130" y="379730"/>
                  </a:lnTo>
                  <a:cubicBezTo>
                    <a:pt x="2564130" y="353060"/>
                    <a:pt x="2561590" y="327660"/>
                    <a:pt x="2556510" y="303530"/>
                  </a:cubicBezTo>
                  <a:cubicBezTo>
                    <a:pt x="2553970" y="290830"/>
                    <a:pt x="2551430" y="279400"/>
                    <a:pt x="2547620" y="266700"/>
                  </a:cubicBezTo>
                  <a:cubicBezTo>
                    <a:pt x="2542540" y="248920"/>
                    <a:pt x="2534920" y="231140"/>
                    <a:pt x="2527300" y="214630"/>
                  </a:cubicBezTo>
                  <a:cubicBezTo>
                    <a:pt x="2522220" y="203200"/>
                    <a:pt x="2515870" y="193040"/>
                    <a:pt x="2509520" y="182880"/>
                  </a:cubicBezTo>
                  <a:cubicBezTo>
                    <a:pt x="2503170" y="172720"/>
                    <a:pt x="2496820" y="162560"/>
                    <a:pt x="2489200" y="152400"/>
                  </a:cubicBezTo>
                  <a:cubicBezTo>
                    <a:pt x="2477770" y="137160"/>
                    <a:pt x="2466340" y="124460"/>
                    <a:pt x="2453640" y="110490"/>
                  </a:cubicBezTo>
                  <a:cubicBezTo>
                    <a:pt x="2444750" y="101600"/>
                    <a:pt x="2435860" y="93980"/>
                    <a:pt x="2426970" y="86360"/>
                  </a:cubicBezTo>
                  <a:cubicBezTo>
                    <a:pt x="2360930" y="31750"/>
                    <a:pt x="2277110" y="0"/>
                    <a:pt x="2185670" y="0"/>
                  </a:cubicBezTo>
                  <a:lnTo>
                    <a:pt x="379730" y="0"/>
                  </a:lnTo>
                  <a:cubicBezTo>
                    <a:pt x="288290" y="0"/>
                    <a:pt x="203200" y="33020"/>
                    <a:pt x="138430" y="86360"/>
                  </a:cubicBezTo>
                  <a:cubicBezTo>
                    <a:pt x="129540" y="93980"/>
                    <a:pt x="120650" y="102870"/>
                    <a:pt x="111760" y="110490"/>
                  </a:cubicBezTo>
                  <a:cubicBezTo>
                    <a:pt x="99060" y="123190"/>
                    <a:pt x="86360" y="137160"/>
                    <a:pt x="76200" y="152400"/>
                  </a:cubicBezTo>
                  <a:cubicBezTo>
                    <a:pt x="68580" y="162560"/>
                    <a:pt x="62230" y="172720"/>
                    <a:pt x="55880" y="182880"/>
                  </a:cubicBezTo>
                  <a:cubicBezTo>
                    <a:pt x="49530" y="193040"/>
                    <a:pt x="43180" y="204470"/>
                    <a:pt x="38100" y="214630"/>
                  </a:cubicBezTo>
                  <a:cubicBezTo>
                    <a:pt x="29210" y="232410"/>
                    <a:pt x="22860" y="248920"/>
                    <a:pt x="16510" y="266700"/>
                  </a:cubicBezTo>
                  <a:cubicBezTo>
                    <a:pt x="12700" y="279400"/>
                    <a:pt x="10160" y="290830"/>
                    <a:pt x="7620" y="303530"/>
                  </a:cubicBezTo>
                  <a:cubicBezTo>
                    <a:pt x="2540" y="327660"/>
                    <a:pt x="0" y="354330"/>
                    <a:pt x="0" y="379730"/>
                  </a:cubicBezTo>
                  <a:lnTo>
                    <a:pt x="0" y="4803140"/>
                  </a:lnTo>
                  <a:cubicBezTo>
                    <a:pt x="0" y="5012690"/>
                    <a:pt x="170180" y="5182870"/>
                    <a:pt x="379730" y="5182870"/>
                  </a:cubicBezTo>
                  <a:lnTo>
                    <a:pt x="2184400" y="5182870"/>
                  </a:lnTo>
                  <a:cubicBezTo>
                    <a:pt x="2393950" y="5182870"/>
                    <a:pt x="2564130" y="5012690"/>
                    <a:pt x="2564130" y="4803140"/>
                  </a:cubicBezTo>
                  <a:lnTo>
                    <a:pt x="2564130" y="1184910"/>
                  </a:lnTo>
                  <a:close/>
                  <a:moveTo>
                    <a:pt x="2538730" y="1184910"/>
                  </a:moveTo>
                  <a:lnTo>
                    <a:pt x="2538730" y="4804410"/>
                  </a:lnTo>
                  <a:cubicBezTo>
                    <a:pt x="2538730" y="4999990"/>
                    <a:pt x="2379980" y="5158740"/>
                    <a:pt x="2184400" y="5158740"/>
                  </a:cubicBezTo>
                  <a:lnTo>
                    <a:pt x="379730" y="5158740"/>
                  </a:lnTo>
                  <a:cubicBezTo>
                    <a:pt x="184150" y="5158740"/>
                    <a:pt x="25400" y="4999990"/>
                    <a:pt x="25400" y="4804410"/>
                  </a:cubicBezTo>
                  <a:lnTo>
                    <a:pt x="25400" y="381000"/>
                  </a:lnTo>
                  <a:cubicBezTo>
                    <a:pt x="25400" y="184150"/>
                    <a:pt x="184150" y="25400"/>
                    <a:pt x="379730" y="25400"/>
                  </a:cubicBezTo>
                  <a:lnTo>
                    <a:pt x="2184400" y="25400"/>
                  </a:lnTo>
                  <a:cubicBezTo>
                    <a:pt x="2379980" y="25400"/>
                    <a:pt x="2538730" y="184150"/>
                    <a:pt x="2538730" y="379730"/>
                  </a:cubicBezTo>
                  <a:lnTo>
                    <a:pt x="2538730" y="1184910"/>
                  </a:lnTo>
                  <a:close/>
                </a:path>
              </a:pathLst>
            </a:custGeom>
            <a:solidFill>
              <a:srgbClr val="555555"/>
            </a:solidFill>
          </p:spPr>
          <p:txBody>
            <a:bodyPr/>
            <a:lstStyle/>
            <a:p>
              <a:endParaRPr lang="en-GB"/>
            </a:p>
          </p:txBody>
        </p:sp>
      </p:grpSp>
      <p:pic>
        <p:nvPicPr>
          <p:cNvPr id="34" name="Picture 3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810894" y="8003330"/>
            <a:ext cx="1933890" cy="1933890"/>
          </a:xfrm>
          <a:prstGeom prst="rect">
            <a:avLst/>
          </a:prstGeom>
        </p:spPr>
      </p:pic>
      <p:sp>
        <p:nvSpPr>
          <p:cNvPr id="35" name="Freeform 35"/>
          <p:cNvSpPr/>
          <p:nvPr/>
        </p:nvSpPr>
        <p:spPr>
          <a:xfrm rot="7944577" flipV="1">
            <a:off x="5174663" y="6016540"/>
            <a:ext cx="1289447" cy="364269"/>
          </a:xfrm>
          <a:custGeom>
            <a:avLst/>
            <a:gdLst/>
            <a:ahLst/>
            <a:cxnLst/>
            <a:rect l="l" t="t" r="r" b="b"/>
            <a:pathLst>
              <a:path w="1289447" h="364269">
                <a:moveTo>
                  <a:pt x="0" y="364269"/>
                </a:moveTo>
                <a:lnTo>
                  <a:pt x="1289447" y="364269"/>
                </a:lnTo>
                <a:lnTo>
                  <a:pt x="1289447" y="0"/>
                </a:lnTo>
                <a:lnTo>
                  <a:pt x="0" y="0"/>
                </a:lnTo>
                <a:lnTo>
                  <a:pt x="0" y="364269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6" name="TextBox 36"/>
          <p:cNvSpPr txBox="1"/>
          <p:nvPr/>
        </p:nvSpPr>
        <p:spPr>
          <a:xfrm>
            <a:off x="3522252" y="10169605"/>
            <a:ext cx="515496" cy="174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0"/>
              </a:lnSpc>
              <a:spcBef>
                <a:spcPct val="0"/>
              </a:spcBef>
            </a:pPr>
            <a:r>
              <a:rPr lang="en-US" sz="1000" spc="-50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5</a:t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5098943" y="4588723"/>
            <a:ext cx="1705057" cy="7368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954"/>
              </a:lnSpc>
            </a:pPr>
            <a:r>
              <a:rPr lang="en-US" sz="1589" b="1">
                <a:solidFill>
                  <a:srgbClr val="545457"/>
                </a:solidFill>
                <a:latin typeface="Red Hat Display Bold"/>
                <a:ea typeface="Red Hat Display Bold"/>
                <a:cs typeface="Red Hat Display Bold"/>
                <a:sym typeface="Red Hat Display Bold"/>
              </a:rPr>
              <a:t>Download </a:t>
            </a:r>
          </a:p>
          <a:p>
            <a:pPr algn="ctr">
              <a:lnSpc>
                <a:spcPts val="1954"/>
              </a:lnSpc>
            </a:pPr>
            <a:r>
              <a:rPr lang="en-US" sz="1589" b="1">
                <a:solidFill>
                  <a:srgbClr val="545457"/>
                </a:solidFill>
                <a:latin typeface="Red Hat Display Bold"/>
                <a:ea typeface="Red Hat Display Bold"/>
                <a:cs typeface="Red Hat Display Bold"/>
                <a:sym typeface="Red Hat Display Bold"/>
              </a:rPr>
              <a:t>your FREE </a:t>
            </a:r>
          </a:p>
          <a:p>
            <a:pPr algn="ctr">
              <a:lnSpc>
                <a:spcPts val="1954"/>
              </a:lnSpc>
            </a:pPr>
            <a:r>
              <a:rPr lang="en-US" sz="1589" b="1">
                <a:solidFill>
                  <a:srgbClr val="545457"/>
                </a:solidFill>
                <a:latin typeface="Red Hat Display Bold"/>
                <a:ea typeface="Red Hat Display Bold"/>
                <a:cs typeface="Red Hat Display Bold"/>
                <a:sym typeface="Red Hat Display Bold"/>
              </a:rPr>
              <a:t>Parent App now!</a:t>
            </a:r>
          </a:p>
        </p:txBody>
      </p:sp>
      <p:grpSp>
        <p:nvGrpSpPr>
          <p:cNvPr id="38" name="Group 38"/>
          <p:cNvGrpSpPr/>
          <p:nvPr/>
        </p:nvGrpSpPr>
        <p:grpSpPr>
          <a:xfrm>
            <a:off x="0" y="0"/>
            <a:ext cx="7560000" cy="3052619"/>
            <a:chOff x="0" y="0"/>
            <a:chExt cx="2709333" cy="1093990"/>
          </a:xfrm>
        </p:grpSpPr>
        <p:sp>
          <p:nvSpPr>
            <p:cNvPr id="39" name="Freeform 39"/>
            <p:cNvSpPr/>
            <p:nvPr/>
          </p:nvSpPr>
          <p:spPr>
            <a:xfrm>
              <a:off x="0" y="0"/>
              <a:ext cx="2709333" cy="1093990"/>
            </a:xfrm>
            <a:custGeom>
              <a:avLst/>
              <a:gdLst/>
              <a:ahLst/>
              <a:cxnLst/>
              <a:rect l="l" t="t" r="r" b="b"/>
              <a:pathLst>
                <a:path w="2709333" h="1093990">
                  <a:moveTo>
                    <a:pt x="0" y="0"/>
                  </a:moveTo>
                  <a:lnTo>
                    <a:pt x="2709333" y="0"/>
                  </a:lnTo>
                  <a:lnTo>
                    <a:pt x="2709333" y="1093990"/>
                  </a:lnTo>
                  <a:lnTo>
                    <a:pt x="0" y="1093990"/>
                  </a:lnTo>
                  <a:close/>
                </a:path>
              </a:pathLst>
            </a:custGeom>
            <a:solidFill>
              <a:srgbClr val="C080B3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0" name="TextBox 40"/>
            <p:cNvSpPr txBox="1"/>
            <p:nvPr/>
          </p:nvSpPr>
          <p:spPr>
            <a:xfrm>
              <a:off x="0" y="-19050"/>
              <a:ext cx="2709333" cy="111304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grpSp>
        <p:nvGrpSpPr>
          <p:cNvPr id="41" name="Group 41"/>
          <p:cNvGrpSpPr/>
          <p:nvPr/>
        </p:nvGrpSpPr>
        <p:grpSpPr>
          <a:xfrm>
            <a:off x="-2160" y="3052619"/>
            <a:ext cx="7560000" cy="231492"/>
            <a:chOff x="0" y="0"/>
            <a:chExt cx="2709333" cy="82962"/>
          </a:xfrm>
        </p:grpSpPr>
        <p:sp>
          <p:nvSpPr>
            <p:cNvPr id="42" name="Freeform 42"/>
            <p:cNvSpPr/>
            <p:nvPr/>
          </p:nvSpPr>
          <p:spPr>
            <a:xfrm>
              <a:off x="0" y="0"/>
              <a:ext cx="2709333" cy="82962"/>
            </a:xfrm>
            <a:custGeom>
              <a:avLst/>
              <a:gdLst/>
              <a:ahLst/>
              <a:cxnLst/>
              <a:rect l="l" t="t" r="r" b="b"/>
              <a:pathLst>
                <a:path w="2709333" h="82962">
                  <a:moveTo>
                    <a:pt x="0" y="0"/>
                  </a:moveTo>
                  <a:lnTo>
                    <a:pt x="2709333" y="0"/>
                  </a:lnTo>
                  <a:lnTo>
                    <a:pt x="2709333" y="82962"/>
                  </a:lnTo>
                  <a:lnTo>
                    <a:pt x="0" y="82962"/>
                  </a:lnTo>
                  <a:close/>
                </a:path>
              </a:pathLst>
            </a:custGeom>
            <a:solidFill>
              <a:srgbClr val="D9B3D1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3" name="TextBox 43"/>
            <p:cNvSpPr txBox="1"/>
            <p:nvPr/>
          </p:nvSpPr>
          <p:spPr>
            <a:xfrm>
              <a:off x="0" y="-19050"/>
              <a:ext cx="2709333" cy="10201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sp>
        <p:nvSpPr>
          <p:cNvPr id="44" name="TextBox 44"/>
          <p:cNvSpPr txBox="1"/>
          <p:nvPr/>
        </p:nvSpPr>
        <p:spPr>
          <a:xfrm>
            <a:off x="756000" y="813150"/>
            <a:ext cx="6048000" cy="16954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6600"/>
              </a:lnSpc>
              <a:spcBef>
                <a:spcPct val="0"/>
              </a:spcBef>
            </a:pPr>
            <a:r>
              <a:rPr lang="en-US" sz="6000" b="1" u="none" strike="noStrike" spc="-90">
                <a:solidFill>
                  <a:srgbClr val="FCF7F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Support your child at home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516" y="10460508"/>
            <a:ext cx="7550484" cy="231492"/>
          </a:xfrm>
          <a:custGeom>
            <a:avLst/>
            <a:gdLst/>
            <a:ahLst/>
            <a:cxnLst/>
            <a:rect l="l" t="t" r="r" b="b"/>
            <a:pathLst>
              <a:path w="7550484" h="231492">
                <a:moveTo>
                  <a:pt x="0" y="0"/>
                </a:moveTo>
                <a:lnTo>
                  <a:pt x="7550484" y="0"/>
                </a:lnTo>
                <a:lnTo>
                  <a:pt x="7550484" y="231492"/>
                </a:lnTo>
                <a:lnTo>
                  <a:pt x="0" y="23149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6347115" y="2071286"/>
            <a:ext cx="714633" cy="714633"/>
          </a:xfrm>
          <a:custGeom>
            <a:avLst/>
            <a:gdLst/>
            <a:ahLst/>
            <a:cxnLst/>
            <a:rect l="l" t="t" r="r" b="b"/>
            <a:pathLst>
              <a:path w="714633" h="714633">
                <a:moveTo>
                  <a:pt x="0" y="0"/>
                </a:moveTo>
                <a:lnTo>
                  <a:pt x="714633" y="0"/>
                </a:lnTo>
                <a:lnTo>
                  <a:pt x="714633" y="714633"/>
                </a:lnTo>
                <a:lnTo>
                  <a:pt x="0" y="71463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9516" y="10460508"/>
            <a:ext cx="7550484" cy="231492"/>
          </a:xfrm>
          <a:custGeom>
            <a:avLst/>
            <a:gdLst/>
            <a:ahLst/>
            <a:cxnLst/>
            <a:rect l="l" t="t" r="r" b="b"/>
            <a:pathLst>
              <a:path w="7550484" h="231492">
                <a:moveTo>
                  <a:pt x="0" y="0"/>
                </a:moveTo>
                <a:lnTo>
                  <a:pt x="7550484" y="0"/>
                </a:lnTo>
                <a:lnTo>
                  <a:pt x="7550484" y="231492"/>
                </a:lnTo>
                <a:lnTo>
                  <a:pt x="0" y="23149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6347115" y="2071286"/>
            <a:ext cx="714633" cy="714633"/>
          </a:xfrm>
          <a:custGeom>
            <a:avLst/>
            <a:gdLst/>
            <a:ahLst/>
            <a:cxnLst/>
            <a:rect l="l" t="t" r="r" b="b"/>
            <a:pathLst>
              <a:path w="714633" h="714633">
                <a:moveTo>
                  <a:pt x="0" y="0"/>
                </a:moveTo>
                <a:lnTo>
                  <a:pt x="714633" y="0"/>
                </a:lnTo>
                <a:lnTo>
                  <a:pt x="714633" y="714633"/>
                </a:lnTo>
                <a:lnTo>
                  <a:pt x="0" y="71463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TextBox 6"/>
          <p:cNvSpPr txBox="1"/>
          <p:nvPr/>
        </p:nvSpPr>
        <p:spPr>
          <a:xfrm>
            <a:off x="6546252" y="10169605"/>
            <a:ext cx="515496" cy="174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1400"/>
              </a:lnSpc>
              <a:spcBef>
                <a:spcPct val="0"/>
              </a:spcBef>
            </a:pPr>
            <a:r>
              <a:rPr lang="en-US" sz="1000" spc="-50">
                <a:solidFill>
                  <a:srgbClr val="FCF7F1"/>
                </a:solidFill>
                <a:latin typeface="Open Sauce"/>
                <a:ea typeface="Open Sauce"/>
                <a:cs typeface="Open Sauce"/>
                <a:sym typeface="Open Sauce"/>
              </a:rPr>
              <a:t>1</a:t>
            </a:r>
          </a:p>
        </p:txBody>
      </p:sp>
      <p:grpSp>
        <p:nvGrpSpPr>
          <p:cNvPr id="7" name="Group 7"/>
          <p:cNvGrpSpPr/>
          <p:nvPr/>
        </p:nvGrpSpPr>
        <p:grpSpPr>
          <a:xfrm>
            <a:off x="0" y="0"/>
            <a:ext cx="7560000" cy="3052619"/>
            <a:chOff x="0" y="0"/>
            <a:chExt cx="2709333" cy="109399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2709333" cy="1093990"/>
            </a:xfrm>
            <a:custGeom>
              <a:avLst/>
              <a:gdLst/>
              <a:ahLst/>
              <a:cxnLst/>
              <a:rect l="l" t="t" r="r" b="b"/>
              <a:pathLst>
                <a:path w="2709333" h="1093990">
                  <a:moveTo>
                    <a:pt x="0" y="0"/>
                  </a:moveTo>
                  <a:lnTo>
                    <a:pt x="2709333" y="0"/>
                  </a:lnTo>
                  <a:lnTo>
                    <a:pt x="2709333" y="1093990"/>
                  </a:lnTo>
                  <a:lnTo>
                    <a:pt x="0" y="1093990"/>
                  </a:lnTo>
                  <a:close/>
                </a:path>
              </a:pathLst>
            </a:custGeom>
            <a:solidFill>
              <a:srgbClr val="E9D663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0" y="-19050"/>
              <a:ext cx="2709333" cy="111304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0" y="3052619"/>
            <a:ext cx="7560000" cy="231492"/>
            <a:chOff x="0" y="0"/>
            <a:chExt cx="2709333" cy="82962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2709333" cy="82962"/>
            </a:xfrm>
            <a:custGeom>
              <a:avLst/>
              <a:gdLst/>
              <a:ahLst/>
              <a:cxnLst/>
              <a:rect l="l" t="t" r="r" b="b"/>
              <a:pathLst>
                <a:path w="2709333" h="82962">
                  <a:moveTo>
                    <a:pt x="0" y="0"/>
                  </a:moveTo>
                  <a:lnTo>
                    <a:pt x="2709333" y="0"/>
                  </a:lnTo>
                  <a:lnTo>
                    <a:pt x="2709333" y="82962"/>
                  </a:lnTo>
                  <a:lnTo>
                    <a:pt x="0" y="82962"/>
                  </a:lnTo>
                  <a:close/>
                </a:path>
              </a:pathLst>
            </a:custGeom>
            <a:solidFill>
              <a:srgbClr val="ECE2A5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0" y="-19050"/>
              <a:ext cx="2709333" cy="10201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sp>
        <p:nvSpPr>
          <p:cNvPr id="13" name="Freeform 13"/>
          <p:cNvSpPr/>
          <p:nvPr/>
        </p:nvSpPr>
        <p:spPr>
          <a:xfrm>
            <a:off x="9516" y="10460508"/>
            <a:ext cx="7550484" cy="231492"/>
          </a:xfrm>
          <a:custGeom>
            <a:avLst/>
            <a:gdLst/>
            <a:ahLst/>
            <a:cxnLst/>
            <a:rect l="l" t="t" r="r" b="b"/>
            <a:pathLst>
              <a:path w="7550484" h="231492">
                <a:moveTo>
                  <a:pt x="0" y="0"/>
                </a:moveTo>
                <a:lnTo>
                  <a:pt x="7550484" y="0"/>
                </a:lnTo>
                <a:lnTo>
                  <a:pt x="7550484" y="231492"/>
                </a:lnTo>
                <a:lnTo>
                  <a:pt x="0" y="23149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4" name="TextBox 14"/>
          <p:cNvSpPr txBox="1"/>
          <p:nvPr/>
        </p:nvSpPr>
        <p:spPr>
          <a:xfrm>
            <a:off x="756000" y="794100"/>
            <a:ext cx="5871240" cy="4924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880"/>
              </a:lnSpc>
            </a:pPr>
            <a:r>
              <a:rPr lang="en-US" sz="3527" b="1" spc="-52">
                <a:solidFill>
                  <a:srgbClr val="FCF7F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What’s up next...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756000" y="1592985"/>
            <a:ext cx="6268684" cy="10248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919"/>
              </a:lnSpc>
            </a:pPr>
            <a:r>
              <a:rPr lang="en-US" sz="7199" b="1" spc="-107">
                <a:solidFill>
                  <a:srgbClr val="FCF7F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Engage</a:t>
            </a:r>
          </a:p>
        </p:txBody>
      </p:sp>
      <p:sp>
        <p:nvSpPr>
          <p:cNvPr id="16" name="Freeform 16"/>
          <p:cNvSpPr/>
          <p:nvPr/>
        </p:nvSpPr>
        <p:spPr>
          <a:xfrm>
            <a:off x="756000" y="4359648"/>
            <a:ext cx="6139402" cy="6100860"/>
          </a:xfrm>
          <a:custGeom>
            <a:avLst/>
            <a:gdLst/>
            <a:ahLst/>
            <a:cxnLst/>
            <a:rect l="l" t="t" r="r" b="b"/>
            <a:pathLst>
              <a:path w="6139402" h="6100860">
                <a:moveTo>
                  <a:pt x="0" y="0"/>
                </a:moveTo>
                <a:lnTo>
                  <a:pt x="6139402" y="0"/>
                </a:lnTo>
                <a:lnTo>
                  <a:pt x="6139402" y="6100860"/>
                </a:lnTo>
                <a:lnTo>
                  <a:pt x="0" y="610086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t="-315" b="-315"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58368" y="10525353"/>
            <a:ext cx="9824528" cy="301213"/>
          </a:xfrm>
          <a:custGeom>
            <a:avLst/>
            <a:gdLst/>
            <a:ahLst/>
            <a:cxnLst/>
            <a:rect l="l" t="t" r="r" b="b"/>
            <a:pathLst>
              <a:path w="9824528" h="301213">
                <a:moveTo>
                  <a:pt x="0" y="0"/>
                </a:moveTo>
                <a:lnTo>
                  <a:pt x="9824528" y="0"/>
                </a:lnTo>
                <a:lnTo>
                  <a:pt x="9824528" y="301213"/>
                </a:lnTo>
                <a:lnTo>
                  <a:pt x="0" y="30121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>
            <a:off x="756000" y="8382447"/>
            <a:ext cx="6048000" cy="1553553"/>
            <a:chOff x="0" y="0"/>
            <a:chExt cx="2167467" cy="556758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167467" cy="556758"/>
            </a:xfrm>
            <a:custGeom>
              <a:avLst/>
              <a:gdLst/>
              <a:ahLst/>
              <a:cxnLst/>
              <a:rect l="l" t="t" r="r" b="b"/>
              <a:pathLst>
                <a:path w="2167467" h="556758">
                  <a:moveTo>
                    <a:pt x="47363" y="0"/>
                  </a:moveTo>
                  <a:lnTo>
                    <a:pt x="2120104" y="0"/>
                  </a:lnTo>
                  <a:cubicBezTo>
                    <a:pt x="2146262" y="0"/>
                    <a:pt x="2167467" y="21205"/>
                    <a:pt x="2167467" y="47363"/>
                  </a:cubicBezTo>
                  <a:lnTo>
                    <a:pt x="2167467" y="509395"/>
                  </a:lnTo>
                  <a:cubicBezTo>
                    <a:pt x="2167467" y="521957"/>
                    <a:pt x="2162477" y="534004"/>
                    <a:pt x="2153595" y="542886"/>
                  </a:cubicBezTo>
                  <a:cubicBezTo>
                    <a:pt x="2144712" y="551768"/>
                    <a:pt x="2132665" y="556758"/>
                    <a:pt x="2120104" y="556758"/>
                  </a:cubicBezTo>
                  <a:lnTo>
                    <a:pt x="47363" y="556758"/>
                  </a:lnTo>
                  <a:cubicBezTo>
                    <a:pt x="21205" y="556758"/>
                    <a:pt x="0" y="535553"/>
                    <a:pt x="0" y="509395"/>
                  </a:cubicBezTo>
                  <a:lnTo>
                    <a:pt x="0" y="47363"/>
                  </a:lnTo>
                  <a:cubicBezTo>
                    <a:pt x="0" y="21205"/>
                    <a:pt x="21205" y="0"/>
                    <a:pt x="47363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8100" cap="rnd">
              <a:solidFill>
                <a:srgbClr val="E9D663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28575"/>
              <a:ext cx="2167467" cy="58533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819"/>
                </a:lnSpc>
              </a:pPr>
              <a:r>
                <a:rPr lang="en-US" sz="1299" b="1">
                  <a:solidFill>
                    <a:srgbClr val="000000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Support your child at home:</a:t>
              </a:r>
            </a:p>
            <a:p>
              <a:pPr algn="ctr">
                <a:lnSpc>
                  <a:spcPts val="1819"/>
                </a:lnSpc>
              </a:pPr>
              <a:endParaRPr lang="en-US" sz="1299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endParaRPr>
            </a:p>
            <a:p>
              <a:pPr algn="ctr">
                <a:lnSpc>
                  <a:spcPts val="1819"/>
                </a:lnSpc>
              </a:pPr>
              <a:r>
                <a:rPr lang="en-US" sz="1299">
                  <a:solidFill>
                    <a:srgbClr val="000000"/>
                  </a:solidFill>
                  <a:latin typeface="Montserrat"/>
                  <a:ea typeface="Montserrat"/>
                  <a:cs typeface="Montserrat"/>
                  <a:sym typeface="Montserrat"/>
                </a:rPr>
                <a:t>You  can sign up to the app here: </a:t>
              </a:r>
            </a:p>
            <a:p>
              <a:pPr algn="ctr">
                <a:lnSpc>
                  <a:spcPts val="1819"/>
                </a:lnSpc>
              </a:pPr>
              <a:r>
                <a:rPr lang="en-US" sz="1299" b="1">
                  <a:solidFill>
                    <a:srgbClr val="000000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https://myhappymind.org/parent-resources</a:t>
              </a:r>
              <a:r>
                <a:rPr lang="en-US" sz="1299">
                  <a:solidFill>
                    <a:srgbClr val="000000"/>
                  </a:solidFill>
                  <a:latin typeface="Montserrat"/>
                  <a:ea typeface="Montserrat"/>
                  <a:cs typeface="Montserrat"/>
                  <a:sym typeface="Montserrat"/>
                </a:rPr>
                <a:t> </a:t>
              </a:r>
            </a:p>
            <a:p>
              <a:pPr algn="ctr">
                <a:lnSpc>
                  <a:spcPts val="1819"/>
                </a:lnSpc>
              </a:pPr>
              <a:endParaRPr lang="en-US" sz="12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  <a:p>
              <a:pPr algn="ctr">
                <a:lnSpc>
                  <a:spcPts val="1819"/>
                </a:lnSpc>
              </a:pPr>
              <a:r>
                <a:rPr lang="en-US" sz="1299">
                  <a:solidFill>
                    <a:srgbClr val="000000"/>
                  </a:solidFill>
                  <a:latin typeface="Montserrat"/>
                  <a:ea typeface="Montserrat"/>
                  <a:cs typeface="Montserrat"/>
                  <a:sym typeface="Montserrat"/>
                </a:rPr>
                <a:t>(Please contact your school for your authentication code.)</a:t>
              </a:r>
            </a:p>
          </p:txBody>
        </p:sp>
      </p:grpSp>
      <p:sp>
        <p:nvSpPr>
          <p:cNvPr id="6" name="Freeform 6"/>
          <p:cNvSpPr/>
          <p:nvPr/>
        </p:nvSpPr>
        <p:spPr>
          <a:xfrm>
            <a:off x="2217083" y="4642792"/>
            <a:ext cx="3103957" cy="3103957"/>
          </a:xfrm>
          <a:custGeom>
            <a:avLst/>
            <a:gdLst/>
            <a:ahLst/>
            <a:cxnLst/>
            <a:rect l="l" t="t" r="r" b="b"/>
            <a:pathLst>
              <a:path w="3103957" h="3103957">
                <a:moveTo>
                  <a:pt x="0" y="0"/>
                </a:moveTo>
                <a:lnTo>
                  <a:pt x="3103957" y="0"/>
                </a:lnTo>
                <a:lnTo>
                  <a:pt x="3103957" y="3103957"/>
                </a:lnTo>
                <a:lnTo>
                  <a:pt x="0" y="310395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TextBox 7"/>
          <p:cNvSpPr txBox="1"/>
          <p:nvPr/>
        </p:nvSpPr>
        <p:spPr>
          <a:xfrm>
            <a:off x="3522252" y="10169605"/>
            <a:ext cx="515496" cy="174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0"/>
              </a:lnSpc>
              <a:spcBef>
                <a:spcPct val="0"/>
              </a:spcBef>
            </a:pPr>
            <a:r>
              <a:rPr lang="en-US" sz="1000" spc="-50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7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753840" y="3663373"/>
            <a:ext cx="6050160" cy="9836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59"/>
              </a:lnSpc>
            </a:pPr>
            <a:r>
              <a:rPr lang="en-US" sz="1399" spc="-2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Here we will be learning all about how when we feel good, we do good and how setting goals and dreams can help us to achieve more. .</a:t>
            </a:r>
          </a:p>
          <a:p>
            <a:pPr algn="l">
              <a:lnSpc>
                <a:spcPts val="1959"/>
              </a:lnSpc>
              <a:spcBef>
                <a:spcPct val="0"/>
              </a:spcBef>
            </a:pPr>
            <a:endParaRPr lang="en-US" sz="1399" spc="-20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9" name="Freeform 9"/>
          <p:cNvSpPr/>
          <p:nvPr/>
        </p:nvSpPr>
        <p:spPr>
          <a:xfrm>
            <a:off x="6347115" y="2071286"/>
            <a:ext cx="714633" cy="714633"/>
          </a:xfrm>
          <a:custGeom>
            <a:avLst/>
            <a:gdLst/>
            <a:ahLst/>
            <a:cxnLst/>
            <a:rect l="l" t="t" r="r" b="b"/>
            <a:pathLst>
              <a:path w="714633" h="714633">
                <a:moveTo>
                  <a:pt x="0" y="0"/>
                </a:moveTo>
                <a:lnTo>
                  <a:pt x="714633" y="0"/>
                </a:lnTo>
                <a:lnTo>
                  <a:pt x="714633" y="714633"/>
                </a:lnTo>
                <a:lnTo>
                  <a:pt x="0" y="71463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Freeform 10"/>
          <p:cNvSpPr/>
          <p:nvPr/>
        </p:nvSpPr>
        <p:spPr>
          <a:xfrm>
            <a:off x="6347115" y="2071286"/>
            <a:ext cx="714633" cy="714633"/>
          </a:xfrm>
          <a:custGeom>
            <a:avLst/>
            <a:gdLst/>
            <a:ahLst/>
            <a:cxnLst/>
            <a:rect l="l" t="t" r="r" b="b"/>
            <a:pathLst>
              <a:path w="714633" h="714633">
                <a:moveTo>
                  <a:pt x="0" y="0"/>
                </a:moveTo>
                <a:lnTo>
                  <a:pt x="714633" y="0"/>
                </a:lnTo>
                <a:lnTo>
                  <a:pt x="714633" y="714633"/>
                </a:lnTo>
                <a:lnTo>
                  <a:pt x="0" y="71463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11" name="Group 11"/>
          <p:cNvGrpSpPr/>
          <p:nvPr/>
        </p:nvGrpSpPr>
        <p:grpSpPr>
          <a:xfrm>
            <a:off x="0" y="0"/>
            <a:ext cx="7560000" cy="3052619"/>
            <a:chOff x="0" y="0"/>
            <a:chExt cx="2709333" cy="109399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2709333" cy="1093990"/>
            </a:xfrm>
            <a:custGeom>
              <a:avLst/>
              <a:gdLst/>
              <a:ahLst/>
              <a:cxnLst/>
              <a:rect l="l" t="t" r="r" b="b"/>
              <a:pathLst>
                <a:path w="2709333" h="1093990">
                  <a:moveTo>
                    <a:pt x="0" y="0"/>
                  </a:moveTo>
                  <a:lnTo>
                    <a:pt x="2709333" y="0"/>
                  </a:lnTo>
                  <a:lnTo>
                    <a:pt x="2709333" y="1093990"/>
                  </a:lnTo>
                  <a:lnTo>
                    <a:pt x="0" y="1093990"/>
                  </a:lnTo>
                  <a:close/>
                </a:path>
              </a:pathLst>
            </a:custGeom>
            <a:solidFill>
              <a:srgbClr val="E9D663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19050"/>
              <a:ext cx="2709333" cy="111304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0" y="3052619"/>
            <a:ext cx="7560000" cy="231492"/>
            <a:chOff x="0" y="0"/>
            <a:chExt cx="2709333" cy="82962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2709333" cy="82962"/>
            </a:xfrm>
            <a:custGeom>
              <a:avLst/>
              <a:gdLst/>
              <a:ahLst/>
              <a:cxnLst/>
              <a:rect l="l" t="t" r="r" b="b"/>
              <a:pathLst>
                <a:path w="2709333" h="82962">
                  <a:moveTo>
                    <a:pt x="0" y="0"/>
                  </a:moveTo>
                  <a:lnTo>
                    <a:pt x="2709333" y="0"/>
                  </a:lnTo>
                  <a:lnTo>
                    <a:pt x="2709333" y="82962"/>
                  </a:lnTo>
                  <a:lnTo>
                    <a:pt x="0" y="82962"/>
                  </a:lnTo>
                  <a:close/>
                </a:path>
              </a:pathLst>
            </a:custGeom>
            <a:solidFill>
              <a:srgbClr val="ECE2A5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0" y="-19050"/>
              <a:ext cx="2709333" cy="10201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sp>
        <p:nvSpPr>
          <p:cNvPr id="17" name="TextBox 17"/>
          <p:cNvSpPr txBox="1"/>
          <p:nvPr/>
        </p:nvSpPr>
        <p:spPr>
          <a:xfrm>
            <a:off x="756000" y="794100"/>
            <a:ext cx="5871240" cy="4924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880"/>
              </a:lnSpc>
            </a:pPr>
            <a:r>
              <a:rPr lang="en-US" sz="3527" b="1" spc="-52">
                <a:solidFill>
                  <a:srgbClr val="FCF7F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What’s up next...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756000" y="1592985"/>
            <a:ext cx="6268684" cy="10248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919"/>
              </a:lnSpc>
            </a:pPr>
            <a:r>
              <a:rPr lang="en-US" sz="7199" b="1" spc="-107">
                <a:solidFill>
                  <a:srgbClr val="FCF7F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Engage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58368" y="10525353"/>
            <a:ext cx="9824528" cy="301213"/>
          </a:xfrm>
          <a:custGeom>
            <a:avLst/>
            <a:gdLst/>
            <a:ahLst/>
            <a:cxnLst/>
            <a:rect l="l" t="t" r="r" b="b"/>
            <a:pathLst>
              <a:path w="9824528" h="301213">
                <a:moveTo>
                  <a:pt x="0" y="0"/>
                </a:moveTo>
                <a:lnTo>
                  <a:pt x="9824528" y="0"/>
                </a:lnTo>
                <a:lnTo>
                  <a:pt x="9824528" y="301213"/>
                </a:lnTo>
                <a:lnTo>
                  <a:pt x="0" y="30121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TextBox 3"/>
          <p:cNvSpPr txBox="1"/>
          <p:nvPr/>
        </p:nvSpPr>
        <p:spPr>
          <a:xfrm>
            <a:off x="756000" y="765525"/>
            <a:ext cx="6181238" cy="15513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060"/>
              </a:lnSpc>
            </a:pPr>
            <a:r>
              <a:rPr lang="en-US" sz="3500" b="1">
                <a:solidFill>
                  <a:srgbClr val="545457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Want to learn more </a:t>
            </a:r>
          </a:p>
          <a:p>
            <a:pPr algn="l">
              <a:lnSpc>
                <a:spcPts val="4060"/>
              </a:lnSpc>
            </a:pPr>
            <a:r>
              <a:rPr lang="en-US" sz="3500" b="1">
                <a:solidFill>
                  <a:srgbClr val="545457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about the science </a:t>
            </a:r>
          </a:p>
          <a:p>
            <a:pPr algn="l">
              <a:lnSpc>
                <a:spcPts val="4060"/>
              </a:lnSpc>
            </a:pPr>
            <a:r>
              <a:rPr lang="en-US" sz="3500" b="1">
                <a:solidFill>
                  <a:srgbClr val="545457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of happiness?</a:t>
            </a:r>
          </a:p>
        </p:txBody>
      </p:sp>
      <p:sp>
        <p:nvSpPr>
          <p:cNvPr id="4" name="Freeform 4"/>
          <p:cNvSpPr/>
          <p:nvPr/>
        </p:nvSpPr>
        <p:spPr>
          <a:xfrm rot="-349966">
            <a:off x="947873" y="2933797"/>
            <a:ext cx="1887463" cy="2718239"/>
          </a:xfrm>
          <a:custGeom>
            <a:avLst/>
            <a:gdLst/>
            <a:ahLst/>
            <a:cxnLst/>
            <a:rect l="l" t="t" r="r" b="b"/>
            <a:pathLst>
              <a:path w="1887463" h="2718239">
                <a:moveTo>
                  <a:pt x="0" y="0"/>
                </a:moveTo>
                <a:lnTo>
                  <a:pt x="1887464" y="0"/>
                </a:lnTo>
                <a:lnTo>
                  <a:pt x="1887464" y="2718239"/>
                </a:lnTo>
                <a:lnTo>
                  <a:pt x="0" y="271823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1809044" y="5740906"/>
            <a:ext cx="3941913" cy="4172604"/>
          </a:xfrm>
          <a:custGeom>
            <a:avLst/>
            <a:gdLst/>
            <a:ahLst/>
            <a:cxnLst/>
            <a:rect l="l" t="t" r="r" b="b"/>
            <a:pathLst>
              <a:path w="3941913" h="4172604">
                <a:moveTo>
                  <a:pt x="0" y="0"/>
                </a:moveTo>
                <a:lnTo>
                  <a:pt x="3941912" y="0"/>
                </a:lnTo>
                <a:lnTo>
                  <a:pt x="3941912" y="4172604"/>
                </a:lnTo>
                <a:lnTo>
                  <a:pt x="0" y="417260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5852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TextBox 6"/>
          <p:cNvSpPr txBox="1"/>
          <p:nvPr/>
        </p:nvSpPr>
        <p:spPr>
          <a:xfrm>
            <a:off x="3190632" y="2673124"/>
            <a:ext cx="3554729" cy="32110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59"/>
              </a:lnSpc>
            </a:pPr>
            <a:r>
              <a:rPr lang="en-US" sz="1399" b="1">
                <a:solidFill>
                  <a:srgbClr val="545457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MY HAPPY MIND</a:t>
            </a:r>
          </a:p>
          <a:p>
            <a:pPr algn="l">
              <a:lnSpc>
                <a:spcPts val="1959"/>
              </a:lnSpc>
            </a:pPr>
            <a:r>
              <a:rPr lang="en-US" sz="1399">
                <a:solidFill>
                  <a:srgbClr val="545457"/>
                </a:solidFill>
                <a:latin typeface="Montserrat"/>
                <a:ea typeface="Montserrat"/>
                <a:cs typeface="Montserrat"/>
                <a:sym typeface="Montserrat"/>
              </a:rPr>
              <a:t>BY LAURA EARNSHAW</a:t>
            </a:r>
          </a:p>
          <a:p>
            <a:pPr algn="l">
              <a:lnSpc>
                <a:spcPts val="1959"/>
              </a:lnSpc>
            </a:pPr>
            <a:endParaRPr lang="en-US" sz="1399">
              <a:solidFill>
                <a:srgbClr val="545457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1959"/>
              </a:lnSpc>
            </a:pPr>
            <a:r>
              <a:rPr lang="en-US" sz="1399">
                <a:solidFill>
                  <a:srgbClr val="545457"/>
                </a:solidFill>
                <a:latin typeface="Montserrat"/>
                <a:ea typeface="Montserrat"/>
                <a:cs typeface="Montserrat"/>
                <a:sym typeface="Montserrat"/>
              </a:rPr>
              <a:t>My Happy Mind is the first book by our founder Laura Earnshaw. The book reveals all science-backed secrets used in our curriculum to empower ad educate parents - whether your child is struggling already, or you’re interested in future-proofing their mental health, there’s something in here for everyone.</a:t>
            </a:r>
          </a:p>
          <a:p>
            <a:pPr algn="l">
              <a:lnSpc>
                <a:spcPts val="1959"/>
              </a:lnSpc>
            </a:pPr>
            <a:endParaRPr lang="en-US" sz="1399">
              <a:solidFill>
                <a:srgbClr val="545457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1959"/>
              </a:lnSpc>
              <a:spcBef>
                <a:spcPct val="0"/>
              </a:spcBef>
            </a:pPr>
            <a:r>
              <a:rPr lang="en-US" sz="1399" b="1" u="sng">
                <a:solidFill>
                  <a:srgbClr val="545457"/>
                </a:solidFill>
                <a:latin typeface="Montserrat Bold"/>
                <a:ea typeface="Montserrat Bold"/>
                <a:cs typeface="Montserrat Bold"/>
                <a:sym typeface="Montserrat Bold"/>
                <a:hlinkClick r:id="rId5" tooltip="https://myhappymind.org#:~:text=here%20for%20everyone.-,View%20on%20Amazon,-You%20Can%20Do"/>
              </a:rPr>
              <a:t>Click here to learn more 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3522252" y="10169605"/>
            <a:ext cx="515496" cy="174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0"/>
              </a:lnSpc>
              <a:spcBef>
                <a:spcPct val="0"/>
              </a:spcBef>
            </a:pPr>
            <a:r>
              <a:rPr lang="en-US" sz="1000" spc="-50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7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58368" y="10525353"/>
            <a:ext cx="9824528" cy="301213"/>
          </a:xfrm>
          <a:custGeom>
            <a:avLst/>
            <a:gdLst/>
            <a:ahLst/>
            <a:cxnLst/>
            <a:rect l="l" t="t" r="r" b="b"/>
            <a:pathLst>
              <a:path w="9824528" h="301213">
                <a:moveTo>
                  <a:pt x="0" y="0"/>
                </a:moveTo>
                <a:lnTo>
                  <a:pt x="9824528" y="0"/>
                </a:lnTo>
                <a:lnTo>
                  <a:pt x="9824528" y="301213"/>
                </a:lnTo>
                <a:lnTo>
                  <a:pt x="0" y="30121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TextBox 3"/>
          <p:cNvSpPr txBox="1"/>
          <p:nvPr/>
        </p:nvSpPr>
        <p:spPr>
          <a:xfrm>
            <a:off x="756000" y="765525"/>
            <a:ext cx="6181238" cy="5226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060"/>
              </a:lnSpc>
            </a:pPr>
            <a:r>
              <a:rPr lang="en-US" sz="3500" b="1">
                <a:solidFill>
                  <a:srgbClr val="545457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Relate in action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522252" y="10169605"/>
            <a:ext cx="515496" cy="174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0"/>
              </a:lnSpc>
              <a:spcBef>
                <a:spcPct val="0"/>
              </a:spcBef>
            </a:pPr>
            <a:r>
              <a:rPr lang="en-US" sz="1000" spc="-50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9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4941227" y="7259054"/>
            <a:ext cx="135031" cy="167646"/>
          </a:xfrm>
          <a:custGeom>
            <a:avLst/>
            <a:gdLst/>
            <a:ahLst/>
            <a:cxnLst/>
            <a:rect l="l" t="t" r="r" b="b"/>
            <a:pathLst>
              <a:path w="135031" h="167646">
                <a:moveTo>
                  <a:pt x="0" y="0"/>
                </a:moveTo>
                <a:lnTo>
                  <a:pt x="135031" y="0"/>
                </a:lnTo>
                <a:lnTo>
                  <a:pt x="135031" y="167645"/>
                </a:lnTo>
                <a:lnTo>
                  <a:pt x="0" y="16764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4928105" y="7575793"/>
            <a:ext cx="161275" cy="160689"/>
          </a:xfrm>
          <a:custGeom>
            <a:avLst/>
            <a:gdLst/>
            <a:ahLst/>
            <a:cxnLst/>
            <a:rect l="l" t="t" r="r" b="b"/>
            <a:pathLst>
              <a:path w="161275" h="160689">
                <a:moveTo>
                  <a:pt x="0" y="0"/>
                </a:moveTo>
                <a:lnTo>
                  <a:pt x="161275" y="0"/>
                </a:lnTo>
                <a:lnTo>
                  <a:pt x="161275" y="160688"/>
                </a:lnTo>
                <a:lnTo>
                  <a:pt x="0" y="16068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4928105" y="8198493"/>
            <a:ext cx="161275" cy="161275"/>
          </a:xfrm>
          <a:custGeom>
            <a:avLst/>
            <a:gdLst/>
            <a:ahLst/>
            <a:cxnLst/>
            <a:rect l="l" t="t" r="r" b="b"/>
            <a:pathLst>
              <a:path w="161275" h="161275">
                <a:moveTo>
                  <a:pt x="0" y="0"/>
                </a:moveTo>
                <a:lnTo>
                  <a:pt x="161275" y="0"/>
                </a:lnTo>
                <a:lnTo>
                  <a:pt x="161275" y="161275"/>
                </a:lnTo>
                <a:lnTo>
                  <a:pt x="0" y="16127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4933432" y="7888881"/>
            <a:ext cx="161275" cy="161275"/>
          </a:xfrm>
          <a:custGeom>
            <a:avLst/>
            <a:gdLst/>
            <a:ahLst/>
            <a:cxnLst/>
            <a:rect l="l" t="t" r="r" b="b"/>
            <a:pathLst>
              <a:path w="161275" h="161275">
                <a:moveTo>
                  <a:pt x="0" y="0"/>
                </a:moveTo>
                <a:lnTo>
                  <a:pt x="161275" y="0"/>
                </a:lnTo>
                <a:lnTo>
                  <a:pt x="161275" y="161275"/>
                </a:lnTo>
                <a:lnTo>
                  <a:pt x="0" y="16127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" name="Group 6"/>
          <p:cNvGrpSpPr/>
          <p:nvPr/>
        </p:nvGrpSpPr>
        <p:grpSpPr>
          <a:xfrm>
            <a:off x="4920836" y="6722761"/>
            <a:ext cx="1584658" cy="231492"/>
            <a:chOff x="0" y="0"/>
            <a:chExt cx="567906" cy="82962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567906" cy="82962"/>
            </a:xfrm>
            <a:custGeom>
              <a:avLst/>
              <a:gdLst/>
              <a:ahLst/>
              <a:cxnLst/>
              <a:rect l="l" t="t" r="r" b="b"/>
              <a:pathLst>
                <a:path w="567906" h="82962">
                  <a:moveTo>
                    <a:pt x="0" y="0"/>
                  </a:moveTo>
                  <a:lnTo>
                    <a:pt x="567906" y="0"/>
                  </a:lnTo>
                  <a:lnTo>
                    <a:pt x="567906" y="82962"/>
                  </a:lnTo>
                  <a:lnTo>
                    <a:pt x="0" y="82962"/>
                  </a:lnTo>
                  <a:close/>
                </a:path>
              </a:pathLst>
            </a:custGeom>
            <a:solidFill>
              <a:srgbClr val="50BC92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19050"/>
              <a:ext cx="567906" cy="10201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sp>
        <p:nvSpPr>
          <p:cNvPr id="9" name="Freeform 9"/>
          <p:cNvSpPr/>
          <p:nvPr/>
        </p:nvSpPr>
        <p:spPr>
          <a:xfrm>
            <a:off x="488933" y="8912595"/>
            <a:ext cx="734074" cy="1240689"/>
          </a:xfrm>
          <a:custGeom>
            <a:avLst/>
            <a:gdLst/>
            <a:ahLst/>
            <a:cxnLst/>
            <a:rect l="l" t="t" r="r" b="b"/>
            <a:pathLst>
              <a:path w="734074" h="1240689">
                <a:moveTo>
                  <a:pt x="0" y="0"/>
                </a:moveTo>
                <a:lnTo>
                  <a:pt x="734074" y="0"/>
                </a:lnTo>
                <a:lnTo>
                  <a:pt x="734074" y="1240689"/>
                </a:lnTo>
                <a:lnTo>
                  <a:pt x="0" y="124068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Freeform 10"/>
          <p:cNvSpPr/>
          <p:nvPr/>
        </p:nvSpPr>
        <p:spPr>
          <a:xfrm>
            <a:off x="1669469" y="8912595"/>
            <a:ext cx="691735" cy="1240689"/>
          </a:xfrm>
          <a:custGeom>
            <a:avLst/>
            <a:gdLst/>
            <a:ahLst/>
            <a:cxnLst/>
            <a:rect l="l" t="t" r="r" b="b"/>
            <a:pathLst>
              <a:path w="691735" h="1240689">
                <a:moveTo>
                  <a:pt x="0" y="0"/>
                </a:moveTo>
                <a:lnTo>
                  <a:pt x="691735" y="0"/>
                </a:lnTo>
                <a:lnTo>
                  <a:pt x="691735" y="1240689"/>
                </a:lnTo>
                <a:lnTo>
                  <a:pt x="0" y="1240689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>
          <a:xfrm>
            <a:off x="5301933" y="9434027"/>
            <a:ext cx="1836247" cy="719257"/>
          </a:xfrm>
          <a:custGeom>
            <a:avLst/>
            <a:gdLst/>
            <a:ahLst/>
            <a:cxnLst/>
            <a:rect l="l" t="t" r="r" b="b"/>
            <a:pathLst>
              <a:path w="1836247" h="719257">
                <a:moveTo>
                  <a:pt x="0" y="0"/>
                </a:moveTo>
                <a:lnTo>
                  <a:pt x="1836247" y="0"/>
                </a:lnTo>
                <a:lnTo>
                  <a:pt x="1836247" y="719257"/>
                </a:lnTo>
                <a:lnTo>
                  <a:pt x="0" y="719257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l="-57" r="-57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2" name="TextBox 12"/>
          <p:cNvSpPr txBox="1"/>
          <p:nvPr/>
        </p:nvSpPr>
        <p:spPr>
          <a:xfrm>
            <a:off x="5134957" y="7176763"/>
            <a:ext cx="2822475" cy="11830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399"/>
              </a:lnSpc>
            </a:pPr>
            <a:r>
              <a:rPr lang="en-US" sz="1199" b="1" u="none" strike="noStrike" spc="-17">
                <a:solidFill>
                  <a:srgbClr val="000000">
                    <a:alpha val="69804"/>
                  </a:srgbClr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myHappymind.org</a:t>
            </a:r>
          </a:p>
          <a:p>
            <a:pPr marL="0" lvl="0" indent="0" algn="l">
              <a:lnSpc>
                <a:spcPts val="2399"/>
              </a:lnSpc>
            </a:pPr>
            <a:r>
              <a:rPr lang="en-US" sz="1199" b="1" u="none" strike="noStrike" spc="-17">
                <a:solidFill>
                  <a:srgbClr val="000000">
                    <a:alpha val="69804"/>
                  </a:srgbClr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@myHappymind</a:t>
            </a:r>
          </a:p>
          <a:p>
            <a:pPr marL="0" lvl="0" indent="0" algn="l">
              <a:lnSpc>
                <a:spcPts val="2399"/>
              </a:lnSpc>
            </a:pPr>
            <a:r>
              <a:rPr lang="en-US" sz="1199" b="1" u="none" strike="noStrike" spc="-17">
                <a:solidFill>
                  <a:srgbClr val="000000">
                    <a:alpha val="69804"/>
                  </a:srgbClr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@_myHappymind</a:t>
            </a:r>
          </a:p>
          <a:p>
            <a:pPr marL="0" lvl="0" indent="0" algn="l">
              <a:lnSpc>
                <a:spcPts val="2399"/>
              </a:lnSpc>
            </a:pPr>
            <a:r>
              <a:rPr lang="en-US" sz="1199" b="1" u="none" strike="noStrike" spc="-17">
                <a:solidFill>
                  <a:srgbClr val="000000">
                    <a:alpha val="69804"/>
                  </a:srgbClr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@myHappymind</a:t>
            </a:r>
          </a:p>
        </p:txBody>
      </p:sp>
      <p:sp>
        <p:nvSpPr>
          <p:cNvPr id="13" name="Freeform 13"/>
          <p:cNvSpPr/>
          <p:nvPr/>
        </p:nvSpPr>
        <p:spPr>
          <a:xfrm>
            <a:off x="756000" y="756000"/>
            <a:ext cx="3791716" cy="1540353"/>
          </a:xfrm>
          <a:custGeom>
            <a:avLst/>
            <a:gdLst/>
            <a:ahLst/>
            <a:cxnLst/>
            <a:rect l="l" t="t" r="r" b="b"/>
            <a:pathLst>
              <a:path w="3791716" h="1540353">
                <a:moveTo>
                  <a:pt x="0" y="0"/>
                </a:moveTo>
                <a:lnTo>
                  <a:pt x="3791716" y="0"/>
                </a:lnTo>
                <a:lnTo>
                  <a:pt x="3791716" y="1540353"/>
                </a:lnTo>
                <a:lnTo>
                  <a:pt x="0" y="1540353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4" name="Freeform 14"/>
          <p:cNvSpPr/>
          <p:nvPr/>
        </p:nvSpPr>
        <p:spPr>
          <a:xfrm>
            <a:off x="-658368" y="10525353"/>
            <a:ext cx="9824528" cy="301213"/>
          </a:xfrm>
          <a:custGeom>
            <a:avLst/>
            <a:gdLst/>
            <a:ahLst/>
            <a:cxnLst/>
            <a:rect l="l" t="t" r="r" b="b"/>
            <a:pathLst>
              <a:path w="9824528" h="301213">
                <a:moveTo>
                  <a:pt x="0" y="0"/>
                </a:moveTo>
                <a:lnTo>
                  <a:pt x="9824528" y="0"/>
                </a:lnTo>
                <a:lnTo>
                  <a:pt x="9824528" y="301213"/>
                </a:lnTo>
                <a:lnTo>
                  <a:pt x="0" y="301213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 t="-722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5" name="TextBox 15"/>
          <p:cNvSpPr txBox="1"/>
          <p:nvPr/>
        </p:nvSpPr>
        <p:spPr>
          <a:xfrm>
            <a:off x="756000" y="3013172"/>
            <a:ext cx="6181238" cy="10369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060"/>
              </a:lnSpc>
            </a:pPr>
            <a:r>
              <a:rPr lang="en-US" sz="3500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Want to hear more </a:t>
            </a:r>
          </a:p>
          <a:p>
            <a:pPr algn="l">
              <a:lnSpc>
                <a:spcPts val="4060"/>
              </a:lnSpc>
            </a:pPr>
            <a:r>
              <a:rPr lang="en-US" sz="3500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about myHappymind?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756000" y="4291346"/>
            <a:ext cx="6048000" cy="7359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59"/>
              </a:lnSpc>
              <a:spcBef>
                <a:spcPct val="0"/>
              </a:spcBef>
            </a:pPr>
            <a:r>
              <a:rPr lang="en-US" sz="13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Want to share a picture of your myHappymind experience as a parent? We’d love for you to join us over on our social media channels!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587</Words>
  <Application>Microsoft Office PowerPoint</Application>
  <PresentationFormat>Custom</PresentationFormat>
  <Paragraphs>78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9" baseType="lpstr">
      <vt:lpstr>Montserrat Medium</vt:lpstr>
      <vt:lpstr>Montserrat</vt:lpstr>
      <vt:lpstr>Montserrat Bold</vt:lpstr>
      <vt:lpstr>Open Sauce</vt:lpstr>
      <vt:lpstr>Arial</vt:lpstr>
      <vt:lpstr>Red Hat Display Bold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Parent Newsletter REL</dc:title>
  <dc:creator>Rebecca Pritchard</dc:creator>
  <cp:lastModifiedBy>Rebecca Pritchard</cp:lastModifiedBy>
  <cp:revision>1</cp:revision>
  <dcterms:created xsi:type="dcterms:W3CDTF">2006-08-16T00:00:00Z</dcterms:created>
  <dcterms:modified xsi:type="dcterms:W3CDTF">2026-02-12T11:47:21Z</dcterms:modified>
  <dc:identifier>DAGMsUEKgUw</dc:identifier>
</cp:coreProperties>
</file>