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56500" cy="10693400"/>
  <p:notesSz cx="6858000" cy="9144000"/>
  <p:embeddedFontLst>
    <p:embeddedFont>
      <p:font typeface="Montserrat" panose="00000500000000000000" pitchFamily="2" charset="0"/>
      <p:regular r:id="rId12"/>
      <p:bold r:id="rId13"/>
      <p:italic r:id="rId14"/>
      <p:boldItalic r:id="rId15"/>
    </p:embeddedFont>
    <p:embeddedFont>
      <p:font typeface="Montserrat Bold" panose="00000800000000000000" pitchFamily="2" charset="0"/>
      <p:regular r:id="rId16"/>
      <p:bold r:id="rId17"/>
    </p:embeddedFont>
    <p:embeddedFont>
      <p:font typeface="Montserrat Medium" panose="00000600000000000000" pitchFamily="2" charset="0"/>
      <p:regular r:id="rId18"/>
      <p:italic r:id="rId19"/>
    </p:embeddedFont>
    <p:embeddedFont>
      <p:font typeface="Open Sauce" panose="020B0604020202020204" charset="0"/>
      <p:regular r:id="rId20"/>
    </p:embeddedFont>
    <p:embeddedFont>
      <p:font typeface="Red Hat Display 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318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myhappymind.org#:~:text=here%20for%20everyone.-,View%20on%20Amazon,-You%20Can%20Do" TargetMode="Externa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.png"/><Relationship Id="rId3" Type="http://schemas.openxmlformats.org/officeDocument/2006/relationships/image" Target="../media/image23.svg"/><Relationship Id="rId7" Type="http://schemas.openxmlformats.org/officeDocument/2006/relationships/image" Target="../media/image27.sv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svg"/><Relationship Id="rId5" Type="http://schemas.openxmlformats.org/officeDocument/2006/relationships/image" Target="../media/image25.svg"/><Relationship Id="rId15" Type="http://schemas.openxmlformats.org/officeDocument/2006/relationships/image" Target="../media/image1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3820" y="296639"/>
            <a:ext cx="2566131" cy="1007238"/>
          </a:xfrm>
          <a:custGeom>
            <a:avLst/>
            <a:gdLst/>
            <a:ahLst/>
            <a:cxnLst/>
            <a:rect l="l" t="t" r="r" b="b"/>
            <a:pathLst>
              <a:path w="2566131" h="1007238">
                <a:moveTo>
                  <a:pt x="0" y="0"/>
                </a:moveTo>
                <a:lnTo>
                  <a:pt x="2566131" y="0"/>
                </a:lnTo>
                <a:lnTo>
                  <a:pt x="2566131" y="1007238"/>
                </a:lnTo>
                <a:lnTo>
                  <a:pt x="0" y="10072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52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5301933" y="47466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593339" y="4381820"/>
            <a:ext cx="6310180" cy="6310180"/>
          </a:xfrm>
          <a:custGeom>
            <a:avLst/>
            <a:gdLst/>
            <a:ahLst/>
            <a:cxnLst/>
            <a:rect l="l" t="t" r="r" b="b"/>
            <a:pathLst>
              <a:path w="6310180" h="6310180">
                <a:moveTo>
                  <a:pt x="0" y="0"/>
                </a:moveTo>
                <a:lnTo>
                  <a:pt x="6310180" y="0"/>
                </a:lnTo>
                <a:lnTo>
                  <a:pt x="6310180" y="6310180"/>
                </a:lnTo>
                <a:lnTo>
                  <a:pt x="0" y="63101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430678" y="2292001"/>
            <a:ext cx="6635502" cy="22542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8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Parent Newsletter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93820" y="1946558"/>
            <a:ext cx="4808113" cy="33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1" spc="-30">
                <a:solidFill>
                  <a:srgbClr val="555457">
                    <a:alpha val="97647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16" y="10460508"/>
            <a:ext cx="7550484" cy="231492"/>
          </a:xfrm>
          <a:custGeom>
            <a:avLst/>
            <a:gdLst/>
            <a:ahLst/>
            <a:cxnLst/>
            <a:rect l="l" t="t" r="r" b="b"/>
            <a:pathLst>
              <a:path w="7550484" h="231492">
                <a:moveTo>
                  <a:pt x="0" y="0"/>
                </a:moveTo>
                <a:lnTo>
                  <a:pt x="7550484" y="0"/>
                </a:lnTo>
                <a:lnTo>
                  <a:pt x="7550484" y="231492"/>
                </a:lnTo>
                <a:lnTo>
                  <a:pt x="0" y="2314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304280" y="5718739"/>
            <a:ext cx="4973261" cy="4973261"/>
          </a:xfrm>
          <a:custGeom>
            <a:avLst/>
            <a:gdLst/>
            <a:ahLst/>
            <a:cxnLst/>
            <a:rect l="l" t="t" r="r" b="b"/>
            <a:pathLst>
              <a:path w="4973261" h="4973261">
                <a:moveTo>
                  <a:pt x="0" y="0"/>
                </a:moveTo>
                <a:lnTo>
                  <a:pt x="4973262" y="0"/>
                </a:lnTo>
                <a:lnTo>
                  <a:pt x="4973262" y="4973261"/>
                </a:lnTo>
                <a:lnTo>
                  <a:pt x="0" y="49732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6000" y="578170"/>
            <a:ext cx="6635502" cy="1368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spc="-280">
                <a:solidFill>
                  <a:srgbClr val="55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Us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56000" y="1925479"/>
            <a:ext cx="2909331" cy="2197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240"/>
              </a:lnSpc>
            </a:pPr>
            <a:r>
              <a:rPr lang="en-US" sz="1600" b="1" spc="-24">
                <a:solidFill>
                  <a:srgbClr val="555457">
                    <a:alpha val="69804"/>
                  </a:srgbClr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is an award winning, NHS backed whole school and nursery curriculum. It teaches children preventative habits that support positive mental health, resilience and self esteem.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873461" y="1927541"/>
            <a:ext cx="2808161" cy="4179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Taught to every child in a school from Early Years through to Year 6, myHappymind is delivered via an innovative technology platform making learning easy and fun.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All of the concepts we teach are based in science and research and grounded in Neuroscience and positive psychology.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passionate about supporting teacher wellbeing too and so all schools using the programme have access to a teacher wellbeing programme.</a:t>
            </a: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endParaRPr lang="en-US" sz="1200" u="none" strike="noStrike" spc="-18">
              <a:solidFill>
                <a:srgbClr val="555457">
                  <a:alpha val="69804"/>
                </a:srgbClr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>
              <a:lnSpc>
                <a:spcPts val="1679"/>
              </a:lnSpc>
              <a:spcBef>
                <a:spcPct val="0"/>
              </a:spcBef>
            </a:pPr>
            <a:r>
              <a:rPr lang="en-US" sz="1200" u="none" strike="noStrike" spc="-18">
                <a:solidFill>
                  <a:srgbClr val="555457">
                    <a:alpha val="69804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We are also proud to support parents by providing them with a free app to continue the learning at home.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089589" y="6598593"/>
            <a:ext cx="3376502" cy="3376502"/>
          </a:xfrm>
          <a:custGeom>
            <a:avLst/>
            <a:gdLst/>
            <a:ahLst/>
            <a:cxnLst/>
            <a:rect l="l" t="t" r="r" b="b"/>
            <a:pathLst>
              <a:path w="3376502" h="3376502">
                <a:moveTo>
                  <a:pt x="0" y="0"/>
                </a:moveTo>
                <a:lnTo>
                  <a:pt x="3376502" y="0"/>
                </a:lnTo>
                <a:lnTo>
                  <a:pt x="3376502" y="3376502"/>
                </a:lnTo>
                <a:lnTo>
                  <a:pt x="0" y="33765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Celebrate module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What Character Strengths are and why they matter. 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recognise Character Strengths in ourselves.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understanding Character Strengths can make us feel.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your top Character Strength?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271321"/>
            <a:chOff x="0" y="0"/>
            <a:chExt cx="1784743" cy="69139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91394"/>
            </a:xfrm>
            <a:custGeom>
              <a:avLst/>
              <a:gdLst/>
              <a:ahLst/>
              <a:cxnLst/>
              <a:rect l="l" t="t" r="r" b="b"/>
              <a:pathLst>
                <a:path w="1784755" h="691394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65088"/>
                  </a:cubicBezTo>
                  <a:cubicBezTo>
                    <a:pt x="0" y="366363"/>
                    <a:pt x="66279" y="461504"/>
                    <a:pt x="162037" y="505645"/>
                  </a:cubicBezTo>
                  <a:lnTo>
                    <a:pt x="162037" y="691394"/>
                  </a:lnTo>
                  <a:lnTo>
                    <a:pt x="353844" y="531927"/>
                  </a:lnTo>
                  <a:lnTo>
                    <a:pt x="1485757" y="531927"/>
                  </a:lnTo>
                  <a:cubicBezTo>
                    <a:pt x="1658306" y="531927"/>
                    <a:pt x="1784743" y="408414"/>
                    <a:pt x="1784743" y="265081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913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Why is it important to spot Character Strengths in other people?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Which strength would you like to grow and use more?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753840" y="82267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9" name="Freeform 19"/>
          <p:cNvSpPr/>
          <p:nvPr/>
        </p:nvSpPr>
        <p:spPr>
          <a:xfrm>
            <a:off x="3299820" y="6271526"/>
            <a:ext cx="4728013" cy="4726962"/>
          </a:xfrm>
          <a:custGeom>
            <a:avLst/>
            <a:gdLst/>
            <a:ahLst/>
            <a:cxnLst/>
            <a:rect l="l" t="t" r="r" b="b"/>
            <a:pathLst>
              <a:path w="4728013" h="4726962">
                <a:moveTo>
                  <a:pt x="0" y="0"/>
                </a:moveTo>
                <a:lnTo>
                  <a:pt x="4728013" y="0"/>
                </a:lnTo>
                <a:lnTo>
                  <a:pt x="4728013" y="4726962"/>
                </a:lnTo>
                <a:lnTo>
                  <a:pt x="0" y="472696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" name="TextBox 20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615926"/>
            <a:ext cx="6050160" cy="24683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Celebrate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creating strength spotting glasses, listening to the story and song plus much more. 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124299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58112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122812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124299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244834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5975737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540892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235865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839977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772548" y="7788513"/>
            <a:ext cx="2010585" cy="2147487"/>
          </a:xfrm>
          <a:custGeom>
            <a:avLst/>
            <a:gdLst/>
            <a:ahLst/>
            <a:cxnLst/>
            <a:rect l="l" t="t" r="r" b="b"/>
            <a:pathLst>
              <a:path w="2010585" h="2147487">
                <a:moveTo>
                  <a:pt x="0" y="0"/>
                </a:moveTo>
                <a:lnTo>
                  <a:pt x="2010584" y="0"/>
                </a:lnTo>
                <a:lnTo>
                  <a:pt x="2010584" y="2147487"/>
                </a:lnTo>
                <a:lnTo>
                  <a:pt x="0" y="21474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000" y="3898971"/>
            <a:ext cx="1654991" cy="3274683"/>
            <a:chOff x="0" y="0"/>
            <a:chExt cx="2620010" cy="5184140"/>
          </a:xfrm>
        </p:grpSpPr>
        <p:sp>
          <p:nvSpPr>
            <p:cNvPr id="5" name="Freeform 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5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1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3259081" y="3898971"/>
            <a:ext cx="1654991" cy="3274683"/>
            <a:chOff x="0" y="0"/>
            <a:chExt cx="2620010" cy="5184140"/>
          </a:xfrm>
        </p:grpSpPr>
        <p:sp>
          <p:nvSpPr>
            <p:cNvPr id="15" name="Freeform 1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6"/>
              <a:stretch>
                <a:fillRect l="-67" r="-67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2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2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2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2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1871509" y="3626846"/>
            <a:ext cx="1930049" cy="3818933"/>
            <a:chOff x="0" y="0"/>
            <a:chExt cx="2620010" cy="5184140"/>
          </a:xfrm>
        </p:grpSpPr>
        <p:sp>
          <p:nvSpPr>
            <p:cNvPr id="25" name="Freeform 25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6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7"/>
              <a:stretch>
                <a:fillRect t="-22" b="-22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7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8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9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30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31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32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2E2E2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33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555555"/>
            </a:solidFill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0894" y="8003330"/>
            <a:ext cx="1933890" cy="1933890"/>
          </a:xfrm>
          <a:prstGeom prst="rect">
            <a:avLst/>
          </a:prstGeom>
        </p:spPr>
      </p:pic>
      <p:sp>
        <p:nvSpPr>
          <p:cNvPr id="35" name="Freeform 35"/>
          <p:cNvSpPr/>
          <p:nvPr/>
        </p:nvSpPr>
        <p:spPr>
          <a:xfrm rot="7944577" flipV="1">
            <a:off x="5174663" y="6016540"/>
            <a:ext cx="1289447" cy="364269"/>
          </a:xfrm>
          <a:custGeom>
            <a:avLst/>
            <a:gdLst/>
            <a:ahLst/>
            <a:cxnLst/>
            <a:rect l="l" t="t" r="r" b="b"/>
            <a:pathLst>
              <a:path w="1289447" h="364269">
                <a:moveTo>
                  <a:pt x="0" y="364269"/>
                </a:moveTo>
                <a:lnTo>
                  <a:pt x="1289447" y="364269"/>
                </a:lnTo>
                <a:lnTo>
                  <a:pt x="1289447" y="0"/>
                </a:lnTo>
                <a:lnTo>
                  <a:pt x="0" y="0"/>
                </a:lnTo>
                <a:lnTo>
                  <a:pt x="0" y="364269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6" name="TextBox 36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5098943" y="4588723"/>
            <a:ext cx="1705057" cy="736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Download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your FREE </a:t>
            </a:r>
          </a:p>
          <a:p>
            <a:pPr algn="ctr">
              <a:lnSpc>
                <a:spcPts val="1954"/>
              </a:lnSpc>
            </a:pPr>
            <a:r>
              <a:rPr lang="en-US" sz="1589" b="1">
                <a:solidFill>
                  <a:srgbClr val="545457"/>
                </a:solidFill>
                <a:latin typeface="Red Hat Display Bold"/>
                <a:ea typeface="Red Hat Display Bold"/>
                <a:cs typeface="Red Hat Display Bold"/>
                <a:sym typeface="Red Hat Display Bold"/>
              </a:rPr>
              <a:t>Parent App now!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TextBox 4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41" name="Group 41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TextBox 4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44" name="TextBox 44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8382447"/>
            <a:ext cx="6048000" cy="1553553"/>
            <a:chOff x="0" y="0"/>
            <a:chExt cx="2167467" cy="55675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167467" cy="556758"/>
            </a:xfrm>
            <a:custGeom>
              <a:avLst/>
              <a:gdLst/>
              <a:ahLst/>
              <a:cxnLst/>
              <a:rect l="l" t="t" r="r" b="b"/>
              <a:pathLst>
                <a:path w="2167467" h="556758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509395"/>
                  </a:lnTo>
                  <a:cubicBezTo>
                    <a:pt x="2167467" y="521957"/>
                    <a:pt x="2162477" y="534004"/>
                    <a:pt x="2153595" y="542886"/>
                  </a:cubicBezTo>
                  <a:cubicBezTo>
                    <a:pt x="2144712" y="551768"/>
                    <a:pt x="2132665" y="556758"/>
                    <a:pt x="2120104" y="556758"/>
                  </a:cubicBezTo>
                  <a:lnTo>
                    <a:pt x="47363" y="556758"/>
                  </a:lnTo>
                  <a:cubicBezTo>
                    <a:pt x="21205" y="556758"/>
                    <a:pt x="0" y="535553"/>
                    <a:pt x="0" y="509395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50B890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167467" cy="5853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Support your child at home:</a:t>
              </a:r>
            </a:p>
            <a:p>
              <a:pPr algn="ctr">
                <a:lnSpc>
                  <a:spcPts val="1819"/>
                </a:lnSpc>
              </a:pPr>
              <a:endParaRPr lang="en-US" sz="12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You  can sign up to the app here: </a:t>
              </a:r>
            </a:p>
            <a:p>
              <a:pPr algn="ctr">
                <a:lnSpc>
                  <a:spcPts val="1819"/>
                </a:lnSpc>
              </a:pP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6" name="Freeform 6"/>
          <p:cNvSpPr/>
          <p:nvPr/>
        </p:nvSpPr>
        <p:spPr>
          <a:xfrm>
            <a:off x="2125324" y="4548796"/>
            <a:ext cx="3287476" cy="3291949"/>
          </a:xfrm>
          <a:custGeom>
            <a:avLst/>
            <a:gdLst/>
            <a:ahLst/>
            <a:cxnLst/>
            <a:rect l="l" t="t" r="r" b="b"/>
            <a:pathLst>
              <a:path w="3287476" h="3291949">
                <a:moveTo>
                  <a:pt x="0" y="0"/>
                </a:moveTo>
                <a:lnTo>
                  <a:pt x="3287476" y="0"/>
                </a:lnTo>
                <a:lnTo>
                  <a:pt x="3287476" y="3291949"/>
                </a:lnTo>
                <a:lnTo>
                  <a:pt x="0" y="3291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9" name="Group 9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51BA9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A9DDCA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3840" y="3663373"/>
            <a:ext cx="605016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Here we will be learning all about how to develop an Attitude of Gratitude and how that makes us feel amazing!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756000" y="794100"/>
            <a:ext cx="5871240" cy="4924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80"/>
              </a:lnSpc>
            </a:pPr>
            <a:r>
              <a:rPr lang="en-US" sz="3527" b="1" spc="-52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What’s up next...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Appreciate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15513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learn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the science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of happiness?</a:t>
            </a:r>
          </a:p>
        </p:txBody>
      </p:sp>
      <p:sp>
        <p:nvSpPr>
          <p:cNvPr id="4" name="Freeform 4"/>
          <p:cNvSpPr/>
          <p:nvPr/>
        </p:nvSpPr>
        <p:spPr>
          <a:xfrm rot="-349966">
            <a:off x="947873" y="2933797"/>
            <a:ext cx="1887463" cy="2718239"/>
          </a:xfrm>
          <a:custGeom>
            <a:avLst/>
            <a:gdLst/>
            <a:ahLst/>
            <a:cxnLst/>
            <a:rect l="l" t="t" r="r" b="b"/>
            <a:pathLst>
              <a:path w="1887463" h="2718239">
                <a:moveTo>
                  <a:pt x="0" y="0"/>
                </a:moveTo>
                <a:lnTo>
                  <a:pt x="1887464" y="0"/>
                </a:lnTo>
                <a:lnTo>
                  <a:pt x="1887464" y="2718239"/>
                </a:lnTo>
                <a:lnTo>
                  <a:pt x="0" y="271823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1809044" y="5740906"/>
            <a:ext cx="3941913" cy="4172604"/>
          </a:xfrm>
          <a:custGeom>
            <a:avLst/>
            <a:gdLst/>
            <a:ahLst/>
            <a:cxnLst/>
            <a:rect l="l" t="t" r="r" b="b"/>
            <a:pathLst>
              <a:path w="3941913" h="4172604">
                <a:moveTo>
                  <a:pt x="0" y="0"/>
                </a:moveTo>
                <a:lnTo>
                  <a:pt x="3941912" y="0"/>
                </a:lnTo>
                <a:lnTo>
                  <a:pt x="3941912" y="4172604"/>
                </a:lnTo>
                <a:lnTo>
                  <a:pt x="0" y="417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5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3190632" y="2673124"/>
            <a:ext cx="3554729" cy="32110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 HAPPY MIND</a:t>
            </a: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BY LAURA EARNSHAW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545457"/>
                </a:solidFill>
                <a:latin typeface="Montserrat"/>
                <a:ea typeface="Montserrat"/>
                <a:cs typeface="Montserrat"/>
                <a:sym typeface="Montserrat"/>
              </a:rPr>
              <a:t>My Happy Mind is the first book by our founder Laura Earnshaw. The book reveals all science-backed secrets used in our curriculum to empower ad educate parents - whether your child is struggling already, or you’re interested in future-proofing their mental health, there’s something in here for everyone.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5454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 u="sng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  <a:hlinkClick r:id="rId5" tooltip="https://myhappymind.org#:~:text=here%20for%20everyone.-,View%20on%20Amazon,-You%20Can%20Do"/>
              </a:rPr>
              <a:t>Click here to learn more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7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756000" y="765525"/>
            <a:ext cx="6181238" cy="522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545457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Celebrate in action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41227" y="7259054"/>
            <a:ext cx="135031" cy="167646"/>
          </a:xfrm>
          <a:custGeom>
            <a:avLst/>
            <a:gdLst/>
            <a:ahLst/>
            <a:cxnLst/>
            <a:rect l="l" t="t" r="r" b="b"/>
            <a:pathLst>
              <a:path w="135031" h="167646">
                <a:moveTo>
                  <a:pt x="0" y="0"/>
                </a:moveTo>
                <a:lnTo>
                  <a:pt x="135031" y="0"/>
                </a:lnTo>
                <a:lnTo>
                  <a:pt x="135031" y="167645"/>
                </a:lnTo>
                <a:lnTo>
                  <a:pt x="0" y="1676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928105" y="7575793"/>
            <a:ext cx="161275" cy="160689"/>
          </a:xfrm>
          <a:custGeom>
            <a:avLst/>
            <a:gdLst/>
            <a:ahLst/>
            <a:cxnLst/>
            <a:rect l="l" t="t" r="r" b="b"/>
            <a:pathLst>
              <a:path w="161275" h="160689">
                <a:moveTo>
                  <a:pt x="0" y="0"/>
                </a:moveTo>
                <a:lnTo>
                  <a:pt x="161275" y="0"/>
                </a:lnTo>
                <a:lnTo>
                  <a:pt x="161275" y="160688"/>
                </a:lnTo>
                <a:lnTo>
                  <a:pt x="0" y="1606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4928105" y="8198493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4933432" y="7888881"/>
            <a:ext cx="161275" cy="161275"/>
          </a:xfrm>
          <a:custGeom>
            <a:avLst/>
            <a:gdLst/>
            <a:ahLst/>
            <a:cxnLst/>
            <a:rect l="l" t="t" r="r" b="b"/>
            <a:pathLst>
              <a:path w="161275" h="161275">
                <a:moveTo>
                  <a:pt x="0" y="0"/>
                </a:moveTo>
                <a:lnTo>
                  <a:pt x="161275" y="0"/>
                </a:lnTo>
                <a:lnTo>
                  <a:pt x="161275" y="161275"/>
                </a:lnTo>
                <a:lnTo>
                  <a:pt x="0" y="1612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/>
          <p:nvPr/>
        </p:nvGrpSpPr>
        <p:grpSpPr>
          <a:xfrm>
            <a:off x="4920836" y="6722761"/>
            <a:ext cx="1584658" cy="231492"/>
            <a:chOff x="0" y="0"/>
            <a:chExt cx="567906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67906" cy="82962"/>
            </a:xfrm>
            <a:custGeom>
              <a:avLst/>
              <a:gdLst/>
              <a:ahLst/>
              <a:cxnLst/>
              <a:rect l="l" t="t" r="r" b="b"/>
              <a:pathLst>
                <a:path w="567906" h="82962">
                  <a:moveTo>
                    <a:pt x="0" y="0"/>
                  </a:moveTo>
                  <a:lnTo>
                    <a:pt x="567906" y="0"/>
                  </a:lnTo>
                  <a:lnTo>
                    <a:pt x="567906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50BC9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567906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488933" y="8912595"/>
            <a:ext cx="734074" cy="1240689"/>
          </a:xfrm>
          <a:custGeom>
            <a:avLst/>
            <a:gdLst/>
            <a:ahLst/>
            <a:cxnLst/>
            <a:rect l="l" t="t" r="r" b="b"/>
            <a:pathLst>
              <a:path w="734074" h="1240689">
                <a:moveTo>
                  <a:pt x="0" y="0"/>
                </a:moveTo>
                <a:lnTo>
                  <a:pt x="734074" y="0"/>
                </a:lnTo>
                <a:lnTo>
                  <a:pt x="734074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669469" y="8912595"/>
            <a:ext cx="691735" cy="1240689"/>
          </a:xfrm>
          <a:custGeom>
            <a:avLst/>
            <a:gdLst/>
            <a:ahLst/>
            <a:cxnLst/>
            <a:rect l="l" t="t" r="r" b="b"/>
            <a:pathLst>
              <a:path w="691735" h="1240689">
                <a:moveTo>
                  <a:pt x="0" y="0"/>
                </a:moveTo>
                <a:lnTo>
                  <a:pt x="691735" y="0"/>
                </a:lnTo>
                <a:lnTo>
                  <a:pt x="691735" y="1240689"/>
                </a:lnTo>
                <a:lnTo>
                  <a:pt x="0" y="12406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5301933" y="9434027"/>
            <a:ext cx="1836247" cy="719257"/>
          </a:xfrm>
          <a:custGeom>
            <a:avLst/>
            <a:gdLst/>
            <a:ahLst/>
            <a:cxnLst/>
            <a:rect l="l" t="t" r="r" b="b"/>
            <a:pathLst>
              <a:path w="1836247" h="719257">
                <a:moveTo>
                  <a:pt x="0" y="0"/>
                </a:moveTo>
                <a:lnTo>
                  <a:pt x="1836247" y="0"/>
                </a:lnTo>
                <a:lnTo>
                  <a:pt x="1836247" y="719257"/>
                </a:lnTo>
                <a:lnTo>
                  <a:pt x="0" y="719257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57" r="-5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5134957" y="7176763"/>
            <a:ext cx="2822475" cy="1183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myHappymind.org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@_myHappymind</a:t>
            </a:r>
          </a:p>
          <a:p>
            <a:pPr marL="0" lvl="0" indent="0" algn="l">
              <a:lnSpc>
                <a:spcPts val="2399"/>
              </a:lnSpc>
            </a:pPr>
            <a:r>
              <a:rPr lang="en-US" sz="1199" b="1" u="none" strike="noStrike" spc="-17">
                <a:solidFill>
                  <a:srgbClr val="000000">
                    <a:alpha val="69804"/>
                  </a:srgbClr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@myHappymind</a:t>
            </a:r>
          </a:p>
        </p:txBody>
      </p:sp>
      <p:sp>
        <p:nvSpPr>
          <p:cNvPr id="13" name="Freeform 13"/>
          <p:cNvSpPr/>
          <p:nvPr/>
        </p:nvSpPr>
        <p:spPr>
          <a:xfrm>
            <a:off x="756000" y="756000"/>
            <a:ext cx="3791716" cy="1540353"/>
          </a:xfrm>
          <a:custGeom>
            <a:avLst/>
            <a:gdLst/>
            <a:ahLst/>
            <a:cxnLst/>
            <a:rect l="l" t="t" r="r" b="b"/>
            <a:pathLst>
              <a:path w="3791716" h="1540353">
                <a:moveTo>
                  <a:pt x="0" y="0"/>
                </a:moveTo>
                <a:lnTo>
                  <a:pt x="3791716" y="0"/>
                </a:lnTo>
                <a:lnTo>
                  <a:pt x="3791716" y="1540353"/>
                </a:lnTo>
                <a:lnTo>
                  <a:pt x="0" y="154035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756000" y="3013172"/>
            <a:ext cx="6181238" cy="1036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Want to hear more </a:t>
            </a:r>
          </a:p>
          <a:p>
            <a:pPr algn="l">
              <a:lnSpc>
                <a:spcPts val="4060"/>
              </a:lnSpc>
            </a:pPr>
            <a:r>
              <a:rPr lang="en-US" sz="3500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about myHappymind?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56000" y="4291346"/>
            <a:ext cx="6048000" cy="735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Want to share a picture of your myHappymind experience as a parent? We’d love for you to join us over on our social media channels!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562</Words>
  <Application>Microsoft Office PowerPoint</Application>
  <PresentationFormat>Custom</PresentationFormat>
  <Paragraphs>77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Montserrat Medium</vt:lpstr>
      <vt:lpstr>Montserrat</vt:lpstr>
      <vt:lpstr>Montserrat Bold</vt:lpstr>
      <vt:lpstr>Open Sauce</vt:lpstr>
      <vt:lpstr>Arial</vt:lpstr>
      <vt:lpstr>Red Hat Display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Newsletter CEL</dc:title>
  <dc:creator>Rebecca Pritchard</dc:creator>
  <cp:lastModifiedBy>Rebecca Pritchard</cp:lastModifiedBy>
  <cp:revision>1</cp:revision>
  <dcterms:created xsi:type="dcterms:W3CDTF">2006-08-16T00:00:00Z</dcterms:created>
  <dcterms:modified xsi:type="dcterms:W3CDTF">2026-02-12T11:48:04Z</dcterms:modified>
  <dc:identifier>DAGMsO7mC8M</dc:identifier>
</cp:coreProperties>
</file>