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7556500" cy="10693400"/>
  <p:notesSz cx="6858000" cy="9144000"/>
  <p:embeddedFontLst>
    <p:embeddedFont>
      <p:font typeface="Montserrat" panose="00000500000000000000" pitchFamily="2" charset="0"/>
      <p:regular r:id="rId11"/>
      <p:bold r:id="rId12"/>
      <p:italic r:id="rId13"/>
      <p:boldItalic r:id="rId14"/>
    </p:embeddedFont>
    <p:embeddedFont>
      <p:font typeface="Montserrat Bold" panose="00000800000000000000" pitchFamily="2" charset="0"/>
      <p:regular r:id="rId15"/>
      <p:bold r:id="rId16"/>
    </p:embeddedFont>
    <p:embeddedFont>
      <p:font typeface="Montserrat Medium" panose="00000600000000000000" pitchFamily="2" charset="0"/>
      <p:regular r:id="rId17"/>
    </p:embeddedFont>
    <p:embeddedFont>
      <p:font typeface="Open Sauce" panose="020B0604020202020204" charset="0"/>
      <p:regular r:id="rId18"/>
    </p:embeddedFont>
    <p:embeddedFont>
      <p:font typeface="Red Hat Display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myhappymind.org#:~:text=here%20for%20everyone.-,View%20on%20Amazon,-You%20Can%20Do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5" Type="http://schemas.openxmlformats.org/officeDocument/2006/relationships/image" Target="../media/image1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13185" y="6625447"/>
            <a:ext cx="3310553" cy="3310553"/>
          </a:xfrm>
          <a:custGeom>
            <a:avLst/>
            <a:gdLst/>
            <a:ahLst/>
            <a:cxnLst/>
            <a:rect l="l" t="t" r="r" b="b"/>
            <a:pathLst>
              <a:path w="3310553" h="3310553">
                <a:moveTo>
                  <a:pt x="0" y="0"/>
                </a:moveTo>
                <a:lnTo>
                  <a:pt x="3310553" y="0"/>
                </a:lnTo>
                <a:lnTo>
                  <a:pt x="3310553" y="3310553"/>
                </a:lnTo>
                <a:lnTo>
                  <a:pt x="0" y="33105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last module - ‘Engage’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Why it is important to have goals that we are passionate about.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set our own goals.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That when we feel good, we do good.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a Big Dream Goal and what is yours?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Do setting goals help you to feel good?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3 steps to set a goal?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3522252" y="6909701"/>
            <a:ext cx="3539496" cy="3538710"/>
          </a:xfrm>
          <a:custGeom>
            <a:avLst/>
            <a:gdLst/>
            <a:ahLst/>
            <a:cxnLst/>
            <a:rect l="l" t="t" r="r" b="b"/>
            <a:pathLst>
              <a:path w="3539496" h="3538710">
                <a:moveTo>
                  <a:pt x="0" y="0"/>
                </a:moveTo>
                <a:lnTo>
                  <a:pt x="3539496" y="0"/>
                </a:lnTo>
                <a:lnTo>
                  <a:pt x="3539496" y="3538710"/>
                </a:lnTo>
                <a:lnTo>
                  <a:pt x="0" y="35387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929"/>
            <a:ext cx="6050160" cy="2220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Engage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068274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02087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066787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068274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188809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179840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484867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179840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783952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5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6546252" y="10169605"/>
            <a:ext cx="515496" cy="17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FCF7F1"/>
                </a:solidFill>
                <a:latin typeface="Open Sauce"/>
                <a:ea typeface="Open Sauce"/>
                <a:cs typeface="Open Sauce"/>
                <a:sym typeface="Open Sauce"/>
              </a:rPr>
              <a:t>1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0" y="3016619"/>
            <a:ext cx="7560000" cy="231492"/>
            <a:chOff x="0" y="0"/>
            <a:chExt cx="2709333" cy="8296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85C5A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753840" y="3745476"/>
            <a:ext cx="6050160" cy="983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This is the last module in the myHappymind programme. We have really enjoyed learning in school and we hope you have enjoyed continuing the learning at home with your child.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755420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17" name="Freeform 17"/>
          <p:cNvSpPr/>
          <p:nvPr/>
        </p:nvSpPr>
        <p:spPr>
          <a:xfrm rot="-349966">
            <a:off x="873273" y="7376992"/>
            <a:ext cx="1661342" cy="2392589"/>
          </a:xfrm>
          <a:custGeom>
            <a:avLst/>
            <a:gdLst/>
            <a:ahLst/>
            <a:cxnLst/>
            <a:rect l="l" t="t" r="r" b="b"/>
            <a:pathLst>
              <a:path w="1661342" h="2392589">
                <a:moveTo>
                  <a:pt x="0" y="0"/>
                </a:moveTo>
                <a:lnTo>
                  <a:pt x="1661342" y="0"/>
                </a:lnTo>
                <a:lnTo>
                  <a:pt x="1661342" y="2392589"/>
                </a:lnTo>
                <a:lnTo>
                  <a:pt x="0" y="23925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3657448" y="6832055"/>
            <a:ext cx="3146552" cy="3103945"/>
          </a:xfrm>
          <a:custGeom>
            <a:avLst/>
            <a:gdLst/>
            <a:ahLst/>
            <a:cxnLst/>
            <a:rect l="l" t="t" r="r" b="b"/>
            <a:pathLst>
              <a:path w="3146552" h="3103945">
                <a:moveTo>
                  <a:pt x="0" y="0"/>
                </a:moveTo>
                <a:lnTo>
                  <a:pt x="3146552" y="0"/>
                </a:lnTo>
                <a:lnTo>
                  <a:pt x="3146552" y="3103945"/>
                </a:lnTo>
                <a:lnTo>
                  <a:pt x="0" y="3103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852" b="-730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756000" y="4700517"/>
            <a:ext cx="6181238" cy="2469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7" tooltip="https://myhappymind.org#:~:text=here%20for%20everyone.-,View%20on%20Amazon,-You%20Can%20Do"/>
              </a:rPr>
              <a:t>Click here to learn more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Microsoft Office PowerPoint</Application>
  <PresentationFormat>Custom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Montserrat Medium</vt:lpstr>
      <vt:lpstr>Montserrat</vt:lpstr>
      <vt:lpstr>Montserrat Bold</vt:lpstr>
      <vt:lpstr>Open Sauce</vt:lpstr>
      <vt:lpstr>Arial</vt:lpstr>
      <vt:lpstr>Red Hat Display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ENG</dc:title>
  <dc:creator>Rebecca Pritchard</dc:creator>
  <cp:lastModifiedBy>Rebecca Pritchard</cp:lastModifiedBy>
  <cp:revision>1</cp:revision>
  <dcterms:created xsi:type="dcterms:W3CDTF">2006-08-16T00:00:00Z</dcterms:created>
  <dcterms:modified xsi:type="dcterms:W3CDTF">2026-02-12T11:46:54Z</dcterms:modified>
  <dc:identifier>DAGMsTQ2MNU</dc:identifier>
</cp:coreProperties>
</file>