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6858000" cy="9144000"/>
  <p:embeddedFontLst>
    <p:embeddedFont>
      <p:font typeface="Montserrat" panose="00000500000000000000" pitchFamily="2" charset="0"/>
      <p:regular r:id="rId12"/>
      <p:bold r:id="rId13"/>
      <p:italic r:id="rId14"/>
      <p:boldItalic r:id="rId15"/>
    </p:embeddedFont>
    <p:embeddedFont>
      <p:font typeface="Montserrat Bold" panose="00000800000000000000" pitchFamily="2" charset="0"/>
      <p:regular r:id="rId16"/>
      <p:bold r:id="rId17"/>
    </p:embeddedFont>
    <p:embeddedFont>
      <p:font typeface="Montserrat Medium" panose="00000600000000000000" pitchFamily="2" charset="0"/>
      <p:regular r:id="rId18"/>
      <p:italic r:id="rId19"/>
    </p:embeddedFont>
    <p:embeddedFont>
      <p:font typeface="Open Sauce" panose="020B0604020202020204" charset="0"/>
      <p:regular r:id="rId20"/>
    </p:embeddedFont>
    <p:embeddedFont>
      <p:font typeface="Red Hat Display 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yhappymind.org#:~:text=here%20for%20everyone.-,View%20on%20Amazon,-You%20Can%20Do" TargetMode="Externa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.png"/><Relationship Id="rId3" Type="http://schemas.openxmlformats.org/officeDocument/2006/relationships/image" Target="../media/image23.svg"/><Relationship Id="rId7" Type="http://schemas.openxmlformats.org/officeDocument/2006/relationships/image" Target="../media/image27.sv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svg"/><Relationship Id="rId5" Type="http://schemas.openxmlformats.org/officeDocument/2006/relationships/image" Target="../media/image25.svg"/><Relationship Id="rId15" Type="http://schemas.openxmlformats.org/officeDocument/2006/relationships/image" Target="../media/image1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NHS backed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136262" y="6644051"/>
            <a:ext cx="3287476" cy="3291949"/>
          </a:xfrm>
          <a:custGeom>
            <a:avLst/>
            <a:gdLst/>
            <a:ahLst/>
            <a:cxnLst/>
            <a:rect l="l" t="t" r="r" b="b"/>
            <a:pathLst>
              <a:path w="3287476" h="3291949">
                <a:moveTo>
                  <a:pt x="0" y="0"/>
                </a:moveTo>
                <a:lnTo>
                  <a:pt x="3287476" y="0"/>
                </a:lnTo>
                <a:lnTo>
                  <a:pt x="3287476" y="3291949"/>
                </a:lnTo>
                <a:lnTo>
                  <a:pt x="0" y="32919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Appreciate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develop an Attitude of Gratitude 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be grateful for others, experiences and ourselves.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giving and receiving gratitude makes us feel.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have you been grateful for today and how did you show it?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190977"/>
            <a:chOff x="0" y="0"/>
            <a:chExt cx="1784743" cy="6477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47700"/>
            </a:xfrm>
            <a:custGeom>
              <a:avLst/>
              <a:gdLst/>
              <a:ahLst/>
              <a:cxnLst/>
              <a:rect l="l" t="t" r="r" b="b"/>
              <a:pathLst>
                <a:path w="1784755" h="647700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1485757" y="488232"/>
                  </a:lnTo>
                  <a:cubicBezTo>
                    <a:pt x="1658306" y="488232"/>
                    <a:pt x="1784743" y="364720"/>
                    <a:pt x="1784743" y="241300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How does it make you feel when you give or receive gratitude?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are the three categories on the Wheel of Gratitude?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4037748" y="6778690"/>
            <a:ext cx="3817116" cy="3816268"/>
          </a:xfrm>
          <a:custGeom>
            <a:avLst/>
            <a:gdLst/>
            <a:ahLst/>
            <a:cxnLst/>
            <a:rect l="l" t="t" r="r" b="b"/>
            <a:pathLst>
              <a:path w="3817116" h="3816268">
                <a:moveTo>
                  <a:pt x="0" y="0"/>
                </a:moveTo>
                <a:lnTo>
                  <a:pt x="3817116" y="0"/>
                </a:lnTo>
                <a:lnTo>
                  <a:pt x="3817116" y="3816268"/>
                </a:lnTo>
                <a:lnTo>
                  <a:pt x="0" y="38162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01617"/>
            <a:ext cx="6050160" cy="2221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Appreciate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activities you can do together including creating a thankful tree,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243500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277313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242013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243500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364035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6"/>
                </a:lnTo>
                <a:lnTo>
                  <a:pt x="0" y="18150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6355066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660093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355066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959178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772548" y="7788513"/>
            <a:ext cx="2010585" cy="2147487"/>
          </a:xfrm>
          <a:custGeom>
            <a:avLst/>
            <a:gdLst/>
            <a:ahLst/>
            <a:cxnLst/>
            <a:rect l="l" t="t" r="r" b="b"/>
            <a:pathLst>
              <a:path w="2010585" h="2147487">
                <a:moveTo>
                  <a:pt x="0" y="0"/>
                </a:moveTo>
                <a:lnTo>
                  <a:pt x="2010584" y="0"/>
                </a:lnTo>
                <a:lnTo>
                  <a:pt x="2010584" y="2147487"/>
                </a:lnTo>
                <a:lnTo>
                  <a:pt x="0" y="2147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000" y="3898971"/>
            <a:ext cx="1654991" cy="3274683"/>
            <a:chOff x="0" y="0"/>
            <a:chExt cx="2620010" cy="5184140"/>
          </a:xfrm>
        </p:grpSpPr>
        <p:sp>
          <p:nvSpPr>
            <p:cNvPr id="5" name="Freeform 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3259081" y="3898971"/>
            <a:ext cx="1654991" cy="3274683"/>
            <a:chOff x="0" y="0"/>
            <a:chExt cx="2620010" cy="5184140"/>
          </a:xfrm>
        </p:grpSpPr>
        <p:sp>
          <p:nvSpPr>
            <p:cNvPr id="15" name="Freeform 1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871509" y="3626846"/>
            <a:ext cx="1930049" cy="3818933"/>
            <a:chOff x="0" y="0"/>
            <a:chExt cx="2620010" cy="5184140"/>
          </a:xfrm>
        </p:grpSpPr>
        <p:sp>
          <p:nvSpPr>
            <p:cNvPr id="25" name="Freeform 2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t="-22" b="-2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894" y="8003330"/>
            <a:ext cx="1933890" cy="1933890"/>
          </a:xfrm>
          <a:prstGeom prst="rect">
            <a:avLst/>
          </a:prstGeom>
        </p:spPr>
      </p:pic>
      <p:sp>
        <p:nvSpPr>
          <p:cNvPr id="35" name="Freeform 35"/>
          <p:cNvSpPr/>
          <p:nvPr/>
        </p:nvSpPr>
        <p:spPr>
          <a:xfrm rot="7944577" flipV="1">
            <a:off x="5174663" y="6016540"/>
            <a:ext cx="1289447" cy="364269"/>
          </a:xfrm>
          <a:custGeom>
            <a:avLst/>
            <a:gdLst/>
            <a:ahLst/>
            <a:cxnLst/>
            <a:rect l="l" t="t" r="r" b="b"/>
            <a:pathLst>
              <a:path w="1289447" h="364269">
                <a:moveTo>
                  <a:pt x="0" y="364269"/>
                </a:moveTo>
                <a:lnTo>
                  <a:pt x="1289447" y="364269"/>
                </a:lnTo>
                <a:lnTo>
                  <a:pt x="1289447" y="0"/>
                </a:lnTo>
                <a:lnTo>
                  <a:pt x="0" y="0"/>
                </a:lnTo>
                <a:lnTo>
                  <a:pt x="0" y="36426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6" name="TextBox 36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98943" y="4588723"/>
            <a:ext cx="1705057" cy="73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Download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your FREE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Parent App now!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8382447"/>
            <a:ext cx="6048000" cy="1553553"/>
            <a:chOff x="0" y="0"/>
            <a:chExt cx="2167467" cy="55675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67467" cy="556758"/>
            </a:xfrm>
            <a:custGeom>
              <a:avLst/>
              <a:gdLst/>
              <a:ahLst/>
              <a:cxnLst/>
              <a:rect l="l" t="t" r="r" b="b"/>
              <a:pathLst>
                <a:path w="2167467" h="556758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509395"/>
                  </a:lnTo>
                  <a:cubicBezTo>
                    <a:pt x="2167467" y="521957"/>
                    <a:pt x="2162477" y="534004"/>
                    <a:pt x="2153595" y="542886"/>
                  </a:cubicBezTo>
                  <a:cubicBezTo>
                    <a:pt x="2144712" y="551768"/>
                    <a:pt x="2132665" y="556758"/>
                    <a:pt x="2120104" y="556758"/>
                  </a:cubicBezTo>
                  <a:lnTo>
                    <a:pt x="47363" y="556758"/>
                  </a:lnTo>
                  <a:cubicBezTo>
                    <a:pt x="21205" y="556758"/>
                    <a:pt x="0" y="535553"/>
                    <a:pt x="0" y="509395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59C2D8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167467" cy="585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Support your child at home:</a:t>
              </a:r>
            </a:p>
            <a:p>
              <a:pPr algn="ctr">
                <a:lnSpc>
                  <a:spcPts val="1819"/>
                </a:lnSpc>
              </a:pPr>
              <a:endPara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You  can sign up to the app here: </a:t>
              </a:r>
            </a:p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2167421" y="4593130"/>
            <a:ext cx="3203282" cy="3203282"/>
          </a:xfrm>
          <a:custGeom>
            <a:avLst/>
            <a:gdLst/>
            <a:ahLst/>
            <a:cxnLst/>
            <a:rect l="l" t="t" r="r" b="b"/>
            <a:pathLst>
              <a:path w="3203282" h="3203282">
                <a:moveTo>
                  <a:pt x="0" y="0"/>
                </a:moveTo>
                <a:lnTo>
                  <a:pt x="3203282" y="0"/>
                </a:lnTo>
                <a:lnTo>
                  <a:pt x="3203282" y="3203281"/>
                </a:lnTo>
                <a:lnTo>
                  <a:pt x="0" y="3203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2" r="-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CFE7E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3840" y="3663373"/>
            <a:ext cx="605016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Here we will be learning all about how to build positive relationships with others and why relationships are so important to our well-being.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08400" y="9465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08400" y="17453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4" name="Freeform 4"/>
          <p:cNvSpPr/>
          <p:nvPr/>
        </p:nvSpPr>
        <p:spPr>
          <a:xfrm rot="-349966">
            <a:off x="947873" y="2933797"/>
            <a:ext cx="1887463" cy="2718239"/>
          </a:xfrm>
          <a:custGeom>
            <a:avLst/>
            <a:gdLst/>
            <a:ahLst/>
            <a:cxnLst/>
            <a:rect l="l" t="t" r="r" b="b"/>
            <a:pathLst>
              <a:path w="1887463" h="2718239">
                <a:moveTo>
                  <a:pt x="0" y="0"/>
                </a:moveTo>
                <a:lnTo>
                  <a:pt x="1887464" y="0"/>
                </a:lnTo>
                <a:lnTo>
                  <a:pt x="1887464" y="2718239"/>
                </a:lnTo>
                <a:lnTo>
                  <a:pt x="0" y="27182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09044" y="5740906"/>
            <a:ext cx="3941913" cy="4172604"/>
          </a:xfrm>
          <a:custGeom>
            <a:avLst/>
            <a:gdLst/>
            <a:ahLst/>
            <a:cxnLst/>
            <a:rect l="l" t="t" r="r" b="b"/>
            <a:pathLst>
              <a:path w="3941913" h="4172604">
                <a:moveTo>
                  <a:pt x="0" y="0"/>
                </a:moveTo>
                <a:lnTo>
                  <a:pt x="3941912" y="0"/>
                </a:lnTo>
                <a:lnTo>
                  <a:pt x="3941912" y="4172604"/>
                </a:lnTo>
                <a:lnTo>
                  <a:pt x="0" y="41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5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190632" y="2673124"/>
            <a:ext cx="3554729" cy="3211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 u="sng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5" tooltip="https://myhappymind.org#:~:text=here%20for%20everyone.-,View%20on%20Amazon,-You%20Can%20Do"/>
              </a:rPr>
              <a:t>Click here to learn more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522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574</Words>
  <Application>Microsoft Office PowerPoint</Application>
  <PresentationFormat>Custom</PresentationFormat>
  <Paragraphs>77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Montserrat Medium</vt:lpstr>
      <vt:lpstr>Montserrat</vt:lpstr>
      <vt:lpstr>Montserrat Bold</vt:lpstr>
      <vt:lpstr>Open Sauce</vt:lpstr>
      <vt:lpstr>Arial</vt:lpstr>
      <vt:lpstr>Red Hat Display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APP</dc:title>
  <dc:creator>Rebecca Pritchard</dc:creator>
  <cp:lastModifiedBy>Rebecca Pritchard</cp:lastModifiedBy>
  <cp:revision>1</cp:revision>
  <dcterms:created xsi:type="dcterms:W3CDTF">2006-08-16T00:00:00Z</dcterms:created>
  <dcterms:modified xsi:type="dcterms:W3CDTF">2026-02-12T11:47:44Z</dcterms:modified>
  <dc:identifier>DAGMsBaIjbI</dc:identifier>
</cp:coreProperties>
</file>