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6858000" cy="9144000"/>
  <p:embeddedFontLst>
    <p:embeddedFont>
      <p:font typeface="Montserrat" panose="00000500000000000000" pitchFamily="2" charset="0"/>
      <p:regular r:id="rId12"/>
      <p:bold r:id="rId13"/>
      <p:italic r:id="rId14"/>
      <p:boldItalic r:id="rId15"/>
    </p:embeddedFont>
    <p:embeddedFont>
      <p:font typeface="Montserrat Bold" panose="00000800000000000000" pitchFamily="2" charset="0"/>
      <p:regular r:id="rId16"/>
      <p:bold r:id="rId17"/>
    </p:embeddedFont>
    <p:embeddedFont>
      <p:font typeface="Montserrat Medium" panose="00000600000000000000" pitchFamily="2" charset="0"/>
      <p:regular r:id="rId18"/>
      <p:italic r:id="rId19"/>
    </p:embeddedFont>
    <p:embeddedFont>
      <p:font typeface="Open Sauce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3.pn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svg"/><Relationship Id="rId5" Type="http://schemas.openxmlformats.org/officeDocument/2006/relationships/image" Target="../media/image19.svg"/><Relationship Id="rId15" Type="http://schemas.openxmlformats.org/officeDocument/2006/relationships/image" Target="../media/image1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svg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Meet Your Brain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3840" y="3713988"/>
            <a:ext cx="6048000" cy="2469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 of the first module -  ‘Meet Your Brain’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different parts of our brain and how they help us.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use Happy Breathing to help us when we feel sad, stressed or worried.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What happens in our brain when we learn something new and how we can look after our brain.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D8858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8B6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1" name="Freeform 11"/>
          <p:cNvSpPr/>
          <p:nvPr/>
        </p:nvSpPr>
        <p:spPr>
          <a:xfrm>
            <a:off x="2131698" y="6640703"/>
            <a:ext cx="3292283" cy="3292283"/>
          </a:xfrm>
          <a:custGeom>
            <a:avLst/>
            <a:gdLst/>
            <a:ahLst/>
            <a:cxnLst/>
            <a:rect l="l" t="t" r="r" b="b"/>
            <a:pathLst>
              <a:path w="3292283" h="3292283">
                <a:moveTo>
                  <a:pt x="0" y="0"/>
                </a:moveTo>
                <a:lnTo>
                  <a:pt x="3292284" y="0"/>
                </a:lnTo>
                <a:lnTo>
                  <a:pt x="3292284" y="3292283"/>
                </a:lnTo>
                <a:lnTo>
                  <a:pt x="0" y="329228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753840" y="822675"/>
            <a:ext cx="6268684" cy="202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Meet Your Brain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D8858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8B6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Who is Team H-A-P?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Can you tell me about the Team in your brain?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56000" y="7495847"/>
            <a:ext cx="3281748" cy="1271321"/>
            <a:chOff x="0" y="0"/>
            <a:chExt cx="1784743" cy="69139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84755" cy="691394"/>
            </a:xfrm>
            <a:custGeom>
              <a:avLst/>
              <a:gdLst/>
              <a:ahLst/>
              <a:cxnLst/>
              <a:rect l="l" t="t" r="r" b="b"/>
              <a:pathLst>
                <a:path w="1784755" h="691394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65088"/>
                  </a:cubicBezTo>
                  <a:cubicBezTo>
                    <a:pt x="0" y="366363"/>
                    <a:pt x="66279" y="461504"/>
                    <a:pt x="162037" y="505645"/>
                  </a:cubicBezTo>
                  <a:lnTo>
                    <a:pt x="162037" y="691394"/>
                  </a:lnTo>
                  <a:lnTo>
                    <a:pt x="353844" y="531927"/>
                  </a:lnTo>
                  <a:lnTo>
                    <a:pt x="1485757" y="531927"/>
                  </a:lnTo>
                  <a:cubicBezTo>
                    <a:pt x="1658306" y="531927"/>
                    <a:pt x="1784743" y="408414"/>
                    <a:pt x="1784743" y="265081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9525"/>
              <a:ext cx="1784743" cy="4913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Why does Happy Breathing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help you and when could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you use it?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Can you tell me what Neuroplasticity means?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When has your brain grown?</a:t>
              </a:r>
            </a:p>
          </p:txBody>
        </p:sp>
      </p:grpSp>
      <p:sp>
        <p:nvSpPr>
          <p:cNvPr id="18" name="Freeform 18"/>
          <p:cNvSpPr/>
          <p:nvPr/>
        </p:nvSpPr>
        <p:spPr>
          <a:xfrm>
            <a:off x="4037748" y="6998318"/>
            <a:ext cx="2764092" cy="2937682"/>
          </a:xfrm>
          <a:custGeom>
            <a:avLst/>
            <a:gdLst/>
            <a:ahLst/>
            <a:cxnLst/>
            <a:rect l="l" t="t" r="r" b="b"/>
            <a:pathLst>
              <a:path w="2764092" h="2937682">
                <a:moveTo>
                  <a:pt x="0" y="0"/>
                </a:moveTo>
                <a:lnTo>
                  <a:pt x="2764092" y="0"/>
                </a:lnTo>
                <a:lnTo>
                  <a:pt x="2764092" y="2937682"/>
                </a:lnTo>
                <a:lnTo>
                  <a:pt x="0" y="29376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53840" y="822675"/>
            <a:ext cx="6268684" cy="202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Meet Your Brain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D8858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8B6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E08F8F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98462"/>
            <a:ext cx="6050160" cy="1478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Meet Your Brain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activities you can do together including Happy Breathing and making a Glitter Jar, listening to the story and song, plus much more.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4826939" y="5864171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6897984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5862684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5864171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5984706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5975737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280764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5975737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579849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6546252" y="10169605"/>
            <a:ext cx="515496" cy="174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FCF7F1"/>
                </a:solidFill>
                <a:latin typeface="Open Sauce"/>
                <a:ea typeface="Open Sauce"/>
                <a:cs typeface="Open Sauce"/>
                <a:sym typeface="Open Sauce"/>
              </a:rPr>
              <a:t>1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828122" y="3909849"/>
            <a:ext cx="6233626" cy="6233626"/>
          </a:xfrm>
          <a:custGeom>
            <a:avLst/>
            <a:gdLst/>
            <a:ahLst/>
            <a:cxnLst/>
            <a:rect l="l" t="t" r="r" b="b"/>
            <a:pathLst>
              <a:path w="6233626" h="6233626">
                <a:moveTo>
                  <a:pt x="0" y="0"/>
                </a:moveTo>
                <a:lnTo>
                  <a:pt x="6233626" y="0"/>
                </a:lnTo>
                <a:lnTo>
                  <a:pt x="6233626" y="6233627"/>
                </a:lnTo>
                <a:lnTo>
                  <a:pt x="0" y="623362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79046" y="3535304"/>
            <a:ext cx="7201909" cy="7156696"/>
          </a:xfrm>
          <a:custGeom>
            <a:avLst/>
            <a:gdLst/>
            <a:ahLst/>
            <a:cxnLst/>
            <a:rect l="l" t="t" r="r" b="b"/>
            <a:pathLst>
              <a:path w="7201909" h="7156696">
                <a:moveTo>
                  <a:pt x="0" y="0"/>
                </a:moveTo>
                <a:lnTo>
                  <a:pt x="7201908" y="0"/>
                </a:lnTo>
                <a:lnTo>
                  <a:pt x="7201908" y="7156696"/>
                </a:lnTo>
                <a:lnTo>
                  <a:pt x="0" y="71566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315" b="-31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756000" y="7941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6000" y="8382447"/>
            <a:ext cx="6048000" cy="1553553"/>
            <a:chOff x="0" y="0"/>
            <a:chExt cx="2167467" cy="55675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167467" cy="556758"/>
            </a:xfrm>
            <a:custGeom>
              <a:avLst/>
              <a:gdLst/>
              <a:ahLst/>
              <a:cxnLst/>
              <a:rect l="l" t="t" r="r" b="b"/>
              <a:pathLst>
                <a:path w="2167467" h="556758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509395"/>
                  </a:lnTo>
                  <a:cubicBezTo>
                    <a:pt x="2167467" y="521957"/>
                    <a:pt x="2162477" y="534004"/>
                    <a:pt x="2153595" y="542886"/>
                  </a:cubicBezTo>
                  <a:cubicBezTo>
                    <a:pt x="2144712" y="551768"/>
                    <a:pt x="2132665" y="556758"/>
                    <a:pt x="2120104" y="556758"/>
                  </a:cubicBezTo>
                  <a:lnTo>
                    <a:pt x="47363" y="556758"/>
                  </a:lnTo>
                  <a:cubicBezTo>
                    <a:pt x="21205" y="556758"/>
                    <a:pt x="0" y="535553"/>
                    <a:pt x="0" y="509395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D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2167467" cy="585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Support your child at home:</a:t>
              </a:r>
            </a:p>
            <a:p>
              <a:pPr algn="ctr">
                <a:lnSpc>
                  <a:spcPts val="1819"/>
                </a:lnSpc>
              </a:pPr>
              <a:endPara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You  can sign up to the app here: </a:t>
              </a:r>
            </a:p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2125324" y="4532173"/>
            <a:ext cx="3307192" cy="3308572"/>
          </a:xfrm>
          <a:custGeom>
            <a:avLst/>
            <a:gdLst/>
            <a:ahLst/>
            <a:cxnLst/>
            <a:rect l="l" t="t" r="r" b="b"/>
            <a:pathLst>
              <a:path w="3307192" h="3308572">
                <a:moveTo>
                  <a:pt x="0" y="0"/>
                </a:moveTo>
                <a:lnTo>
                  <a:pt x="3307192" y="0"/>
                </a:lnTo>
                <a:lnTo>
                  <a:pt x="3307192" y="3308572"/>
                </a:lnTo>
                <a:lnTo>
                  <a:pt x="0" y="33085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6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53840" y="3663373"/>
            <a:ext cx="605016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Here we will be learning all about how to Celebrate our character and </a:t>
            </a:r>
          </a:p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who we are.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75600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4" name="Freeform 4"/>
          <p:cNvSpPr/>
          <p:nvPr/>
        </p:nvSpPr>
        <p:spPr>
          <a:xfrm rot="-349966">
            <a:off x="947873" y="2933797"/>
            <a:ext cx="1887463" cy="2718239"/>
          </a:xfrm>
          <a:custGeom>
            <a:avLst/>
            <a:gdLst/>
            <a:ahLst/>
            <a:cxnLst/>
            <a:rect l="l" t="t" r="r" b="b"/>
            <a:pathLst>
              <a:path w="1887463" h="2718239">
                <a:moveTo>
                  <a:pt x="0" y="0"/>
                </a:moveTo>
                <a:lnTo>
                  <a:pt x="1887464" y="0"/>
                </a:lnTo>
                <a:lnTo>
                  <a:pt x="1887464" y="2718239"/>
                </a:lnTo>
                <a:lnTo>
                  <a:pt x="0" y="27182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09044" y="5740906"/>
            <a:ext cx="3941913" cy="4172604"/>
          </a:xfrm>
          <a:custGeom>
            <a:avLst/>
            <a:gdLst/>
            <a:ahLst/>
            <a:cxnLst/>
            <a:rect l="l" t="t" r="r" b="b"/>
            <a:pathLst>
              <a:path w="3941913" h="4172604">
                <a:moveTo>
                  <a:pt x="0" y="0"/>
                </a:moveTo>
                <a:lnTo>
                  <a:pt x="3941912" y="0"/>
                </a:lnTo>
                <a:lnTo>
                  <a:pt x="3941912" y="4172604"/>
                </a:lnTo>
                <a:lnTo>
                  <a:pt x="0" y="41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5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190632" y="2816351"/>
            <a:ext cx="3554729" cy="27171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Meet Your Brain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569</Words>
  <Application>Microsoft Office PowerPoint</Application>
  <PresentationFormat>Custom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Montserrat Medium</vt:lpstr>
      <vt:lpstr>Montserrat</vt:lpstr>
      <vt:lpstr>Montserrat Bold</vt:lpstr>
      <vt:lpstr>Open Sauce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</dc:title>
  <dc:creator>Rebecca Pritchard</dc:creator>
  <cp:lastModifiedBy>Rebecca Pritchard</cp:lastModifiedBy>
  <cp:revision>1</cp:revision>
  <dcterms:created xsi:type="dcterms:W3CDTF">2006-08-16T00:00:00Z</dcterms:created>
  <dcterms:modified xsi:type="dcterms:W3CDTF">2026-02-12T11:48:31Z</dcterms:modified>
  <dc:identifier>DAF1ErDMvPs</dc:identifier>
</cp:coreProperties>
</file>